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E55C2-C807-49E0-AF6D-D325BF98582A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4BDD7-62D7-4755-9BEB-08E61DCE84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7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D201F-0B27-437C-936C-87DDE258C0B6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99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AA534-23C1-4038-83EA-D2519D1E2819}" type="slidenum">
              <a:rPr lang="sv-SE" smtClean="0"/>
              <a:pPr/>
              <a:t>3</a:t>
            </a:fld>
            <a:endParaRPr lang="sv-SE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dirty="0" smtClean="0"/>
              <a:t>Vilket lärande BÖR fokuseras?</a:t>
            </a:r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Kunskapsobjektet - Vad är värt att undervisa om?</a:t>
            </a:r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Ska jag som lärare TRÄNA eleverna, få dom svettiga?</a:t>
            </a:r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smtClean="0"/>
              <a:t>	eller</a:t>
            </a:r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Ska jag LÄRA eleverna betydelsen av att vara fysiskt aktiva och att de blir motiverade till fysisk aktivitet?</a:t>
            </a:r>
          </a:p>
        </p:txBody>
      </p:sp>
    </p:spTree>
    <p:extLst>
      <p:ext uri="{BB962C8B-B14F-4D97-AF65-F5344CB8AC3E}">
        <p14:creationId xmlns:p14="http://schemas.microsoft.com/office/powerpoint/2010/main" val="314712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D201F-0B27-437C-936C-87DDE258C0B6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89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D201F-0B27-437C-936C-87DDE258C0B6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0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6018C-1628-4288-8712-BEF608BEC4B4}" type="slidenum">
              <a:rPr lang="sv-SE" smtClean="0"/>
              <a:pPr/>
              <a:t>6</a:t>
            </a:fld>
            <a:endParaRPr lang="sv-SE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smtClean="0"/>
              <a:t>1.Kunna planera, genomföra och utvärdera undervisning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2.Vad, Hur , Varför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3.Kunna organisera och leda skolklassen</a:t>
            </a:r>
          </a:p>
          <a:p>
            <a:pPr eaLnBrk="1" hangingPunct="1"/>
            <a:r>
              <a:rPr lang="sv-SE" smtClean="0"/>
              <a:t>Diciplin, ordning, omsorg, gruppera, individualisera</a:t>
            </a:r>
          </a:p>
        </p:txBody>
      </p:sp>
    </p:spTree>
    <p:extLst>
      <p:ext uri="{BB962C8B-B14F-4D97-AF65-F5344CB8AC3E}">
        <p14:creationId xmlns:p14="http://schemas.microsoft.com/office/powerpoint/2010/main" val="1260264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023E8-C9A9-46E8-8DDA-B09B4589DC69}" type="slidenum">
              <a:rPr lang="sv-SE" smtClean="0"/>
              <a:pPr/>
              <a:t>7</a:t>
            </a:fld>
            <a:endParaRPr lang="sv-SE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smtClean="0"/>
              <a:t>Kunna planera, genomföra och utvärdera undervisning</a:t>
            </a:r>
          </a:p>
          <a:p>
            <a:pPr eaLnBrk="1" hangingPunct="1"/>
            <a:r>
              <a:rPr lang="sv-SE" smtClean="0"/>
              <a:t>Vad</a:t>
            </a:r>
          </a:p>
          <a:p>
            <a:pPr eaLnBrk="1" hangingPunct="1"/>
            <a:r>
              <a:rPr lang="sv-SE" smtClean="0"/>
              <a:t>Hur </a:t>
            </a:r>
          </a:p>
          <a:p>
            <a:pPr eaLnBrk="1" hangingPunct="1"/>
            <a:r>
              <a:rPr lang="sv-SE" smtClean="0"/>
              <a:t>Varför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Kunna organisera och leda skolklassen</a:t>
            </a:r>
          </a:p>
          <a:p>
            <a:pPr eaLnBrk="1" hangingPunct="1"/>
            <a:r>
              <a:rPr lang="sv-SE" smtClean="0"/>
              <a:t>Diciplin, ordning, omsorg, gruppera, individualisera</a:t>
            </a:r>
          </a:p>
        </p:txBody>
      </p:sp>
    </p:spTree>
    <p:extLst>
      <p:ext uri="{BB962C8B-B14F-4D97-AF65-F5344CB8AC3E}">
        <p14:creationId xmlns:p14="http://schemas.microsoft.com/office/powerpoint/2010/main" val="31161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C42D8-C993-45B4-A706-F4DC2E74F479}" type="slidenum">
              <a:rPr lang="sv-SE" smtClean="0"/>
              <a:pPr/>
              <a:t>8</a:t>
            </a:fld>
            <a:endParaRPr lang="sv-S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smtClean="0"/>
              <a:t>Kunna planera, genomföra och utvärdera undervisning</a:t>
            </a:r>
          </a:p>
          <a:p>
            <a:pPr eaLnBrk="1" hangingPunct="1"/>
            <a:r>
              <a:rPr lang="sv-SE" smtClean="0"/>
              <a:t>Vad</a:t>
            </a:r>
          </a:p>
          <a:p>
            <a:pPr eaLnBrk="1" hangingPunct="1"/>
            <a:r>
              <a:rPr lang="sv-SE" smtClean="0"/>
              <a:t>Hur </a:t>
            </a:r>
          </a:p>
          <a:p>
            <a:pPr eaLnBrk="1" hangingPunct="1"/>
            <a:r>
              <a:rPr lang="sv-SE" smtClean="0"/>
              <a:t>Varför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Kunna organisera och leda skolklassen</a:t>
            </a:r>
          </a:p>
          <a:p>
            <a:pPr eaLnBrk="1" hangingPunct="1"/>
            <a:r>
              <a:rPr lang="sv-SE" smtClean="0"/>
              <a:t>Diciplin, ordning, omsorg, gruppera, individualisera</a:t>
            </a:r>
          </a:p>
        </p:txBody>
      </p:sp>
    </p:spTree>
    <p:extLst>
      <p:ext uri="{BB962C8B-B14F-4D97-AF65-F5344CB8AC3E}">
        <p14:creationId xmlns:p14="http://schemas.microsoft.com/office/powerpoint/2010/main" val="289965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DE95E-1645-42DE-BCEA-DD48160F5FB8}" type="slidenum">
              <a:rPr lang="sv-SE" smtClean="0"/>
              <a:pPr/>
              <a:t>9</a:t>
            </a:fld>
            <a:endParaRPr lang="sv-S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smtClean="0"/>
              <a:t>Kunna planera, genomföra och utvärdera undervisning</a:t>
            </a:r>
          </a:p>
          <a:p>
            <a:pPr eaLnBrk="1" hangingPunct="1"/>
            <a:r>
              <a:rPr lang="sv-SE" smtClean="0"/>
              <a:t>Vad</a:t>
            </a:r>
          </a:p>
          <a:p>
            <a:pPr eaLnBrk="1" hangingPunct="1"/>
            <a:r>
              <a:rPr lang="sv-SE" smtClean="0"/>
              <a:t>Hur </a:t>
            </a:r>
          </a:p>
          <a:p>
            <a:pPr eaLnBrk="1" hangingPunct="1"/>
            <a:r>
              <a:rPr lang="sv-SE" smtClean="0"/>
              <a:t>Varför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Kunna organisera och leda skolklassen</a:t>
            </a:r>
          </a:p>
          <a:p>
            <a:pPr eaLnBrk="1" hangingPunct="1"/>
            <a:r>
              <a:rPr lang="sv-SE" smtClean="0"/>
              <a:t>Diciplin, ordning, omsorg, gruppera, individualisera</a:t>
            </a:r>
          </a:p>
        </p:txBody>
      </p:sp>
    </p:spTree>
    <p:extLst>
      <p:ext uri="{BB962C8B-B14F-4D97-AF65-F5344CB8AC3E}">
        <p14:creationId xmlns:p14="http://schemas.microsoft.com/office/powerpoint/2010/main" val="306957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DFFA1-E564-485C-A498-C8CAEBDF501C}" type="slidenum">
              <a:rPr lang="sv-SE" smtClean="0"/>
              <a:pPr/>
              <a:t>10</a:t>
            </a:fld>
            <a:endParaRPr lang="sv-S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smtClean="0"/>
              <a:t>Kunna planera, genomföra och utvärdera undervisning</a:t>
            </a:r>
          </a:p>
          <a:p>
            <a:pPr eaLnBrk="1" hangingPunct="1"/>
            <a:r>
              <a:rPr lang="sv-SE" smtClean="0"/>
              <a:t>Vad</a:t>
            </a:r>
          </a:p>
          <a:p>
            <a:pPr eaLnBrk="1" hangingPunct="1"/>
            <a:r>
              <a:rPr lang="sv-SE" smtClean="0"/>
              <a:t>Hur </a:t>
            </a:r>
          </a:p>
          <a:p>
            <a:pPr eaLnBrk="1" hangingPunct="1"/>
            <a:r>
              <a:rPr lang="sv-SE" smtClean="0"/>
              <a:t>Varför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Kunna organisera och leda skolklassen</a:t>
            </a:r>
          </a:p>
          <a:p>
            <a:pPr eaLnBrk="1" hangingPunct="1"/>
            <a:r>
              <a:rPr lang="sv-SE" smtClean="0"/>
              <a:t>Diciplin, ordning, omsorg, gruppera, individualisera</a:t>
            </a:r>
          </a:p>
        </p:txBody>
      </p:sp>
    </p:spTree>
    <p:extLst>
      <p:ext uri="{BB962C8B-B14F-4D97-AF65-F5344CB8AC3E}">
        <p14:creationId xmlns:p14="http://schemas.microsoft.com/office/powerpoint/2010/main" val="12415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4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25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89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7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01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71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5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11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4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11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FA1188-92B2-4FED-BEA4-FC8A32AF06E0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224CB6-A4E2-4F1A-8D8D-940E2A414BC3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600" dirty="0"/>
              <a:t>Uppdraget kunskapande</a:t>
            </a:r>
            <a:br>
              <a:rPr lang="sv-SE" sz="6600" dirty="0"/>
            </a:br>
            <a:r>
              <a:rPr lang="sv-SE" sz="6600" dirty="0"/>
              <a:t>inom ämnet idrott och hälsa</a:t>
            </a:r>
          </a:p>
        </p:txBody>
      </p:sp>
      <p:pic>
        <p:nvPicPr>
          <p:cNvPr id="4" name="Lju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Idrottslärarens förmågor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14601" y="2133601"/>
            <a:ext cx="7769225" cy="411321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sv-SE" sz="3600" dirty="0"/>
              <a:t>Didaktisk förmåga</a:t>
            </a:r>
          </a:p>
          <a:p>
            <a:pPr eaLnBrk="1" hangingPunct="1">
              <a:lnSpc>
                <a:spcPct val="90000"/>
              </a:lnSpc>
            </a:pPr>
            <a:endParaRPr lang="sv-SE" dirty="0" smtClean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/>
              <a:t>	</a:t>
            </a:r>
            <a:r>
              <a:rPr lang="sv-SE" sz="2400" dirty="0"/>
              <a:t>Kunna planera, genomföra och utvärdera undervisning med avseende på: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400" dirty="0"/>
              <a:t>	val av innehåll (vad?)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400" dirty="0"/>
              <a:t>	val av metod (hur?)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400" dirty="0"/>
              <a:t>	och skälen till dessa val (varför?) </a:t>
            </a:r>
          </a:p>
          <a:p>
            <a:pPr marL="0" indent="0">
              <a:buNone/>
            </a:pPr>
            <a:endParaRPr lang="sv-SE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4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4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240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Jonas Mikaels </a:t>
            </a:r>
            <a:endParaRPr lang="en-US" dirty="0"/>
          </a:p>
        </p:txBody>
      </p:sp>
      <p:pic>
        <p:nvPicPr>
          <p:cNvPr id="3" name="Lju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 txBox="1">
            <a:spLocks noGrp="1"/>
          </p:cNvSpPr>
          <p:nvPr>
            <p:ph idx="1"/>
          </p:nvPr>
        </p:nvSpPr>
        <p:spPr>
          <a:xfrm>
            <a:off x="2135561" y="188641"/>
            <a:ext cx="8158807" cy="48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endParaRPr lang="sv-SE" b="1" dirty="0">
              <a:effectLst/>
            </a:endParaRPr>
          </a:p>
          <a:p>
            <a:pPr>
              <a:buNone/>
              <a:defRPr/>
            </a:pPr>
            <a:r>
              <a:rPr lang="sv-SE" b="1" dirty="0" smtClean="0">
                <a:effectLst/>
              </a:rPr>
              <a:t>	</a:t>
            </a:r>
            <a:r>
              <a:rPr lang="sv-SE" sz="2800" b="1" dirty="0" smtClean="0"/>
              <a:t>All</a:t>
            </a:r>
            <a:r>
              <a:rPr lang="sv-SE" sz="2800" b="1" dirty="0" smtClean="0">
                <a:effectLst/>
              </a:rPr>
              <a:t> </a:t>
            </a:r>
            <a:r>
              <a:rPr lang="sv-SE" sz="2800" b="1" dirty="0">
                <a:effectLst/>
              </a:rPr>
              <a:t>undervisning i skolan (</a:t>
            </a:r>
            <a:r>
              <a:rPr lang="sv-SE" sz="2800" b="1" dirty="0" smtClean="0">
                <a:effectLst/>
              </a:rPr>
              <a:t>LGR11/GY11</a:t>
            </a:r>
            <a:r>
              <a:rPr lang="sv-SE" sz="2800" b="1" dirty="0">
                <a:effectLst/>
              </a:rPr>
              <a:t>) </a:t>
            </a:r>
            <a:r>
              <a:rPr lang="sv-SE" sz="2800" b="1" dirty="0" smtClean="0">
                <a:effectLst/>
              </a:rPr>
              <a:t>ska </a:t>
            </a:r>
            <a:r>
              <a:rPr lang="sv-SE" sz="2800" b="1" dirty="0">
                <a:effectLst/>
              </a:rPr>
              <a:t>ta sin utgångspunkt i följande övergripande perspektiv:</a:t>
            </a:r>
          </a:p>
          <a:p>
            <a:pPr>
              <a:defRPr/>
            </a:pPr>
            <a:endParaRPr lang="sv-SE" b="1" dirty="0"/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sv-SE" b="1" dirty="0" smtClean="0">
              <a:effectLst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sv-SE" sz="3600" b="1" dirty="0" smtClean="0">
                <a:effectLst/>
              </a:rPr>
              <a:t>Historiskt </a:t>
            </a:r>
            <a:r>
              <a:rPr lang="sv-SE" sz="3600" b="1" dirty="0">
                <a:effectLst/>
              </a:rPr>
              <a:t>perspektiv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sv-SE" sz="3600" b="1" dirty="0">
                <a:effectLst/>
              </a:rPr>
              <a:t>Miljöperspektiv – hållbar utveckling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sv-SE" sz="3600" b="1" dirty="0">
                <a:effectLst/>
              </a:rPr>
              <a:t>Internationellt perspektiv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sv-SE" sz="3600" b="1" dirty="0" smtClean="0">
                <a:effectLst/>
              </a:rPr>
              <a:t>Etiskt </a:t>
            </a:r>
            <a:r>
              <a:rPr lang="sv-SE" sz="3600" b="1" dirty="0">
                <a:effectLst/>
              </a:rPr>
              <a:t>perspektiv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Jonas Mikaels </a:t>
            </a:r>
            <a:endParaRPr lang="en-US" dirty="0"/>
          </a:p>
        </p:txBody>
      </p:sp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81001"/>
            <a:ext cx="7772400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mtClean="0"/>
              <a:t>Uppdraget:</a:t>
            </a:r>
            <a:br>
              <a:rPr lang="sv-SE" smtClean="0"/>
            </a:br>
            <a:r>
              <a:rPr lang="sv-SE" smtClean="0"/>
              <a:t>Kunskapande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352800"/>
            <a:ext cx="6629400" cy="1752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sv-SE" dirty="0" smtClean="0">
                <a:effectLst/>
              </a:rPr>
              <a:t>Vilket </a:t>
            </a:r>
            <a:r>
              <a:rPr lang="sv-SE" u="sng" dirty="0" smtClean="0">
                <a:effectLst/>
              </a:rPr>
              <a:t>lärande</a:t>
            </a:r>
            <a:r>
              <a:rPr lang="sv-SE" dirty="0" smtClean="0">
                <a:effectLst/>
              </a:rPr>
              <a:t> är det som fokuseras i ämnet Idrott och hälsa?</a:t>
            </a:r>
          </a:p>
          <a:p>
            <a:pPr eaLnBrk="1" hangingPunct="1">
              <a:defRPr/>
            </a:pPr>
            <a:endParaRPr lang="sv-SE" dirty="0" smtClean="0">
              <a:effectLst/>
            </a:endParaRPr>
          </a:p>
          <a:p>
            <a:pPr eaLnBrk="1" hangingPunct="1">
              <a:defRPr/>
            </a:pPr>
            <a:r>
              <a:rPr lang="sv-SE" dirty="0" smtClean="0">
                <a:effectLst/>
              </a:rPr>
              <a:t>Vilket är dess </a:t>
            </a:r>
            <a:r>
              <a:rPr lang="sv-SE" u="sng" dirty="0" smtClean="0">
                <a:effectLst/>
              </a:rPr>
              <a:t>kunskap</a:t>
            </a:r>
            <a:r>
              <a:rPr lang="sv-SE" dirty="0" smtClean="0">
                <a:effectLst/>
              </a:rPr>
              <a:t>sobjekt?</a:t>
            </a:r>
          </a:p>
          <a:p>
            <a:pPr eaLnBrk="1" hangingPunct="1">
              <a:defRPr/>
            </a:pPr>
            <a:endParaRPr lang="sv-SE" dirty="0" smtClean="0"/>
          </a:p>
          <a:p>
            <a:pPr eaLnBrk="1" hangingPunct="1">
              <a:defRPr/>
            </a:pPr>
            <a:endParaRPr lang="sv-SE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>
                <a:effectLst/>
              </a:rPr>
              <a:t>Jonas Mikaels </a:t>
            </a:r>
            <a:endParaRPr lang="en-US" dirty="0">
              <a:effectLst/>
            </a:endParaRPr>
          </a:p>
        </p:txBody>
      </p:sp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7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Jonas </a:t>
            </a:r>
            <a:r>
              <a:rPr lang="sv-SE" dirty="0" smtClean="0"/>
              <a:t>Mikaels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4" y="0"/>
            <a:ext cx="8782051" cy="61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974901" y="560332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är det vi bedömer och betygsätter i ämnet idrott och hälsa?</a:t>
            </a:r>
            <a:endParaRPr lang="en-US" dirty="0"/>
          </a:p>
        </p:txBody>
      </p:sp>
      <p:pic>
        <p:nvPicPr>
          <p:cNvPr id="6" name="Lju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2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v-SE" sz="4000" b="1" dirty="0" smtClean="0">
                <a:effectLst/>
              </a:rPr>
              <a:t>Aktivitetsdiskurs?</a:t>
            </a:r>
          </a:p>
          <a:p>
            <a:pPr algn="ctr"/>
            <a:endParaRPr lang="sv-SE" sz="4000" b="1" dirty="0" smtClean="0">
              <a:effectLst/>
            </a:endParaRPr>
          </a:p>
          <a:p>
            <a:pPr algn="ctr">
              <a:buNone/>
            </a:pPr>
            <a:r>
              <a:rPr lang="sv-SE" sz="4000" b="1" dirty="0" smtClean="0">
                <a:effectLst/>
              </a:rPr>
              <a:t>eller</a:t>
            </a:r>
          </a:p>
          <a:p>
            <a:pPr algn="ctr"/>
            <a:endParaRPr lang="sv-SE" sz="4000" b="1" dirty="0" smtClean="0">
              <a:effectLst/>
            </a:endParaRPr>
          </a:p>
          <a:p>
            <a:pPr algn="ctr">
              <a:buNone/>
            </a:pPr>
            <a:r>
              <a:rPr lang="sv-SE" sz="4000" b="1" dirty="0" smtClean="0">
                <a:effectLst/>
              </a:rPr>
              <a:t>Lärandediskurs?</a:t>
            </a:r>
            <a:endParaRPr lang="sv-SE" sz="4000" b="1" dirty="0">
              <a:effectLst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Jonas Mikaels</a:t>
            </a:r>
            <a:endParaRPr lang="en-US" dirty="0"/>
          </a:p>
        </p:txBody>
      </p:sp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Idrottslärarens förmågor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4601" y="2133601"/>
            <a:ext cx="7769225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dirty="0" smtClean="0">
                <a:effectLst/>
              </a:rPr>
              <a:t>Ledarförmåga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effectLst/>
              </a:rPr>
              <a:t>Ämneskompetens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effectLst/>
              </a:rPr>
              <a:t>Rörelsekompetens</a:t>
            </a:r>
          </a:p>
          <a:p>
            <a:pPr eaLnBrk="1" hangingPunct="1">
              <a:lnSpc>
                <a:spcPct val="90000"/>
              </a:lnSpc>
            </a:pPr>
            <a:endParaRPr lang="sv-SE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effectLst/>
              </a:rPr>
              <a:t>Didaktisk förmåga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Jonas Mikaels</a:t>
            </a:r>
            <a:endParaRPr lang="en-US" dirty="0"/>
          </a:p>
        </p:txBody>
      </p:sp>
      <p:pic>
        <p:nvPicPr>
          <p:cNvPr id="3" name="Lju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0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Idrottslärarens förmågor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2133601"/>
            <a:ext cx="8153400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3600" dirty="0"/>
              <a:t>Ledarförmåga</a:t>
            </a:r>
            <a:endParaRPr lang="sv-SE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sv-SE" dirty="0"/>
          </a:p>
          <a:p>
            <a:pPr lvl="1" eaLnBrk="1" hangingPunct="1">
              <a:lnSpc>
                <a:spcPct val="90000"/>
              </a:lnSpc>
            </a:pPr>
            <a:r>
              <a:rPr lang="sv-SE" dirty="0"/>
              <a:t>	Kunna organisera och leda skolklassen</a:t>
            </a:r>
          </a:p>
          <a:p>
            <a:pPr lvl="1" eaLnBrk="1" hangingPunct="1">
              <a:lnSpc>
                <a:spcPct val="90000"/>
              </a:lnSpc>
            </a:pPr>
            <a:r>
              <a:rPr lang="sv-SE" dirty="0"/>
              <a:t>	hantera frågor om disciplin, ordning och elevomsorg </a:t>
            </a:r>
          </a:p>
          <a:p>
            <a:pPr lvl="1" eaLnBrk="1" hangingPunct="1">
              <a:lnSpc>
                <a:spcPct val="90000"/>
              </a:lnSpc>
            </a:pPr>
            <a:r>
              <a:rPr lang="sv-SE" dirty="0"/>
              <a:t>	gruppera elever för olika arbetsuppgifter</a:t>
            </a:r>
          </a:p>
          <a:p>
            <a:pPr lvl="1" eaLnBrk="1" hangingPunct="1">
              <a:lnSpc>
                <a:spcPct val="90000"/>
              </a:lnSpc>
            </a:pPr>
            <a:r>
              <a:rPr lang="sv-SE" dirty="0"/>
              <a:t>	individualisera elevers lärande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200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Jonas Mikaels</a:t>
            </a:r>
            <a:endParaRPr lang="en-US" dirty="0"/>
          </a:p>
        </p:txBody>
      </p:sp>
      <p:pic>
        <p:nvPicPr>
          <p:cNvPr id="3" name="Lju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9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Idrottslärarens förmågor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4601" y="2133601"/>
            <a:ext cx="7429499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3600" dirty="0"/>
              <a:t>Ämneskompetens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400" dirty="0"/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sv-SE" sz="2000" dirty="0" smtClean="0"/>
              <a:t>Kunskap </a:t>
            </a:r>
            <a:r>
              <a:rPr lang="sv-SE" sz="2000" dirty="0"/>
              <a:t>om begrepp, fakta och teorier i </a:t>
            </a:r>
            <a:r>
              <a:rPr lang="sv-SE" sz="2000" dirty="0" smtClean="0"/>
              <a:t>undervisningsämnen </a:t>
            </a:r>
            <a:r>
              <a:rPr lang="sv-SE" sz="2000" dirty="0"/>
              <a:t>ur såväl samtida som </a:t>
            </a:r>
            <a:r>
              <a:rPr lang="sv-SE" sz="2000" dirty="0" smtClean="0"/>
              <a:t>historiskt </a:t>
            </a:r>
            <a:r>
              <a:rPr lang="sv-SE" sz="2000" dirty="0"/>
              <a:t>perspektiv, </a:t>
            </a:r>
            <a:r>
              <a:rPr lang="sv-SE" sz="2000" dirty="0" smtClean="0"/>
              <a:t>erfarenhet </a:t>
            </a:r>
            <a:r>
              <a:rPr lang="sv-SE" sz="2000" dirty="0"/>
              <a:t>av forskning och </a:t>
            </a:r>
            <a:r>
              <a:rPr lang="sv-SE" sz="2000" dirty="0" smtClean="0"/>
              <a:t>kunskapsutveckling </a:t>
            </a:r>
            <a:r>
              <a:rPr lang="sv-SE" sz="2000" dirty="0"/>
              <a:t>inom dessa </a:t>
            </a:r>
            <a:r>
              <a:rPr lang="sv-SE" sz="2000" dirty="0" smtClean="0"/>
              <a:t>ämnen </a:t>
            </a:r>
            <a:r>
              <a:rPr lang="sv-SE" sz="2000" dirty="0"/>
              <a:t>samt </a:t>
            </a:r>
            <a:r>
              <a:rPr lang="sv-SE" sz="2000" dirty="0" smtClean="0"/>
              <a:t>förmåga </a:t>
            </a:r>
            <a:r>
              <a:rPr lang="sv-SE" sz="2000" dirty="0"/>
              <a:t>att kritiskt ganska ny kunskap inom </a:t>
            </a:r>
            <a:r>
              <a:rPr lang="sv-SE" sz="2000" dirty="0" smtClean="0"/>
              <a:t>ämnena</a:t>
            </a:r>
            <a:endParaRPr lang="sv-SE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240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Jonas Mikaels </a:t>
            </a:r>
            <a:endParaRPr lang="en-US" dirty="0"/>
          </a:p>
        </p:txBody>
      </p:sp>
      <p:pic>
        <p:nvPicPr>
          <p:cNvPr id="3" name="Lju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4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Idrottslärarens förmågor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898776" y="2143126"/>
            <a:ext cx="7769225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3600" dirty="0"/>
              <a:t>Rörelsekompetens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/>
              <a:t>	</a:t>
            </a:r>
            <a:r>
              <a:rPr lang="sv-SE" sz="2400" dirty="0"/>
              <a:t>Kunskap i det praktiska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400" dirty="0"/>
              <a:t>	Den förkroppsligade kunskapen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400" dirty="0"/>
              <a:t>	Den tysta kunskapen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Jonas Mikaels</a:t>
            </a:r>
            <a:endParaRPr lang="en-US" dirty="0"/>
          </a:p>
        </p:txBody>
      </p:sp>
      <p:pic>
        <p:nvPicPr>
          <p:cNvPr id="3" name="Lju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0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fterhand">
  <a:themeElements>
    <a:clrScheme name="Efterhand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Efterhand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fterhan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</TotalTime>
  <Words>233</Words>
  <Application>Microsoft Office PowerPoint</Application>
  <PresentationFormat>Bredbild</PresentationFormat>
  <Paragraphs>119</Paragraphs>
  <Slides>10</Slides>
  <Notes>9</Notes>
  <HiddenSlides>0</HiddenSlides>
  <MMClips>10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Efterhand</vt:lpstr>
      <vt:lpstr>Uppdraget kunskapande inom ämnet idrott och hälsa</vt:lpstr>
      <vt:lpstr>PowerPoint-presentation</vt:lpstr>
      <vt:lpstr>Uppdraget: Kunskapande</vt:lpstr>
      <vt:lpstr>PowerPoint-presentation</vt:lpstr>
      <vt:lpstr>PowerPoint-presentation</vt:lpstr>
      <vt:lpstr>Idrottslärarens förmågor</vt:lpstr>
      <vt:lpstr>Idrottslärarens förmågor</vt:lpstr>
      <vt:lpstr>Idrottslärarens förmågor</vt:lpstr>
      <vt:lpstr>Idrottslärarens förmågor</vt:lpstr>
      <vt:lpstr>Idrottslärarens förmågor</vt:lpstr>
    </vt:vector>
  </TitlesOfParts>
  <Company>GIH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Uppdraget kunskapande inom ämnet idrott och hälsa</dc:title>
  <dc:creator>Jonas Mikaels</dc:creator>
  <cp:lastModifiedBy>Jonas Mikaels</cp:lastModifiedBy>
  <cp:revision>4</cp:revision>
  <dcterms:created xsi:type="dcterms:W3CDTF">2018-10-30T14:10:08Z</dcterms:created>
  <dcterms:modified xsi:type="dcterms:W3CDTF">2018-10-30T15:19:59Z</dcterms:modified>
</cp:coreProperties>
</file>