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trictFirstAndLastChars="0" saveSubsetFonts="1" bookmarkIdSeed="2">
  <p:sldMasterIdLst>
    <p:sldMasterId id="2147483649" r:id="rId1"/>
  </p:sldMasterIdLst>
  <p:notesMasterIdLst>
    <p:notesMasterId r:id="rId10"/>
  </p:notesMasterIdLst>
  <p:handoutMasterIdLst>
    <p:handoutMasterId r:id="rId11"/>
  </p:handoutMasterIdLst>
  <p:sldIdLst>
    <p:sldId id="319" r:id="rId2"/>
    <p:sldId id="315" r:id="rId3"/>
    <p:sldId id="317" r:id="rId4"/>
    <p:sldId id="320" r:id="rId5"/>
    <p:sldId id="275" r:id="rId6"/>
    <p:sldId id="276" r:id="rId7"/>
    <p:sldId id="314" r:id="rId8"/>
    <p:sldId id="316" r:id="rId9"/>
  </p:sldIdLst>
  <p:sldSz cx="9144000" cy="6858000" type="screen4x3"/>
  <p:notesSz cx="6743700" cy="9875838"/>
  <p:defaultTextStyle>
    <a:defPPr>
      <a:defRPr lang="sv-SE"/>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3" autoAdjust="0"/>
    <p:restoredTop sz="84024" autoAdjust="0"/>
  </p:normalViewPr>
  <p:slideViewPr>
    <p:cSldViewPr>
      <p:cViewPr varScale="1">
        <p:scale>
          <a:sx n="56" d="100"/>
          <a:sy n="56" d="100"/>
        </p:scale>
        <p:origin x="124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22270" cy="4937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v-SE"/>
          </a:p>
        </p:txBody>
      </p:sp>
      <p:sp>
        <p:nvSpPr>
          <p:cNvPr id="26627" name="Rectangle 3"/>
          <p:cNvSpPr>
            <a:spLocks noGrp="1" noChangeArrowheads="1"/>
          </p:cNvSpPr>
          <p:nvPr>
            <p:ph type="dt" sz="quarter" idx="1"/>
          </p:nvPr>
        </p:nvSpPr>
        <p:spPr bwMode="auto">
          <a:xfrm>
            <a:off x="3821430" y="0"/>
            <a:ext cx="2922270" cy="4937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v-SE"/>
          </a:p>
        </p:txBody>
      </p:sp>
      <p:sp>
        <p:nvSpPr>
          <p:cNvPr id="26628" name="Rectangle 4"/>
          <p:cNvSpPr>
            <a:spLocks noGrp="1" noChangeArrowheads="1"/>
          </p:cNvSpPr>
          <p:nvPr>
            <p:ph type="ftr" sz="quarter" idx="2"/>
          </p:nvPr>
        </p:nvSpPr>
        <p:spPr bwMode="auto">
          <a:xfrm>
            <a:off x="0" y="9382046"/>
            <a:ext cx="2922270" cy="4937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v-SE"/>
          </a:p>
        </p:txBody>
      </p:sp>
      <p:sp>
        <p:nvSpPr>
          <p:cNvPr id="26629" name="Rectangle 5"/>
          <p:cNvSpPr>
            <a:spLocks noGrp="1" noChangeArrowheads="1"/>
          </p:cNvSpPr>
          <p:nvPr>
            <p:ph type="sldNum" sz="quarter" idx="3"/>
          </p:nvPr>
        </p:nvSpPr>
        <p:spPr bwMode="auto">
          <a:xfrm>
            <a:off x="3821430" y="9382046"/>
            <a:ext cx="2922270" cy="4937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E8A7E2B-ADF1-4B26-95FB-89409B617430}" type="slidenum">
              <a:rPr lang="sv-SE"/>
              <a:pPr>
                <a:defRPr/>
              </a:pPr>
              <a:t>‹#›</a:t>
            </a:fld>
            <a:endParaRPr lang="sv-SE"/>
          </a:p>
        </p:txBody>
      </p:sp>
    </p:spTree>
    <p:extLst>
      <p:ext uri="{BB962C8B-B14F-4D97-AF65-F5344CB8AC3E}">
        <p14:creationId xmlns:p14="http://schemas.microsoft.com/office/powerpoint/2010/main" val="1881939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22270" cy="4937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sv-SE"/>
          </a:p>
        </p:txBody>
      </p:sp>
      <p:sp>
        <p:nvSpPr>
          <p:cNvPr id="20483" name="Rectangle 3"/>
          <p:cNvSpPr>
            <a:spLocks noGrp="1" noChangeArrowheads="1"/>
          </p:cNvSpPr>
          <p:nvPr>
            <p:ph type="dt" idx="1"/>
          </p:nvPr>
        </p:nvSpPr>
        <p:spPr bwMode="auto">
          <a:xfrm>
            <a:off x="3821430" y="0"/>
            <a:ext cx="2922270" cy="4937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sv-SE"/>
          </a:p>
        </p:txBody>
      </p:sp>
      <p:sp>
        <p:nvSpPr>
          <p:cNvPr id="18436" name="Rectangle 4"/>
          <p:cNvSpPr>
            <a:spLocks noGrp="1" noRot="1" noChangeAspect="1" noChangeArrowheads="1" noTextEdit="1"/>
          </p:cNvSpPr>
          <p:nvPr>
            <p:ph type="sldImg" idx="2"/>
          </p:nvPr>
        </p:nvSpPr>
        <p:spPr bwMode="auto">
          <a:xfrm>
            <a:off x="904875" y="741363"/>
            <a:ext cx="4933950" cy="370205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899160" y="4691023"/>
            <a:ext cx="4945380" cy="44441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20486" name="Rectangle 6"/>
          <p:cNvSpPr>
            <a:spLocks noGrp="1" noChangeArrowheads="1"/>
          </p:cNvSpPr>
          <p:nvPr>
            <p:ph type="ftr" sz="quarter" idx="4"/>
          </p:nvPr>
        </p:nvSpPr>
        <p:spPr bwMode="auto">
          <a:xfrm>
            <a:off x="0" y="9382046"/>
            <a:ext cx="2922270" cy="4937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sv-SE"/>
          </a:p>
        </p:txBody>
      </p:sp>
      <p:sp>
        <p:nvSpPr>
          <p:cNvPr id="20487" name="Rectangle 7"/>
          <p:cNvSpPr>
            <a:spLocks noGrp="1" noChangeArrowheads="1"/>
          </p:cNvSpPr>
          <p:nvPr>
            <p:ph type="sldNum" sz="quarter" idx="5"/>
          </p:nvPr>
        </p:nvSpPr>
        <p:spPr bwMode="auto">
          <a:xfrm>
            <a:off x="3821430" y="9382046"/>
            <a:ext cx="2922270" cy="4937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DCD201F-0B27-437C-936C-87DDE258C0B6}" type="slidenum">
              <a:rPr lang="sv-SE"/>
              <a:pPr>
                <a:defRPr/>
              </a:pPr>
              <a:t>‹#›</a:t>
            </a:fld>
            <a:endParaRPr lang="sv-SE"/>
          </a:p>
        </p:txBody>
      </p:sp>
    </p:spTree>
    <p:extLst>
      <p:ext uri="{BB962C8B-B14F-4D97-AF65-F5344CB8AC3E}">
        <p14:creationId xmlns:p14="http://schemas.microsoft.com/office/powerpoint/2010/main" val="157208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DCD201F-0B27-437C-936C-87DDE258C0B6}" type="slidenum">
              <a:rPr lang="sv-SE" smtClean="0"/>
              <a:pPr>
                <a:defRPr/>
              </a:pPr>
              <a:t>2</a:t>
            </a:fld>
            <a:endParaRPr lang="sv-SE"/>
          </a:p>
        </p:txBody>
      </p:sp>
    </p:spTree>
    <p:extLst>
      <p:ext uri="{BB962C8B-B14F-4D97-AF65-F5344CB8AC3E}">
        <p14:creationId xmlns:p14="http://schemas.microsoft.com/office/powerpoint/2010/main" val="17373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tshållare för bildobjekt 1"/>
          <p:cNvSpPr>
            <a:spLocks noGrp="1" noRot="1" noChangeAspect="1" noTextEdit="1"/>
          </p:cNvSpPr>
          <p:nvPr>
            <p:ph type="sldImg"/>
          </p:nvPr>
        </p:nvSpPr>
        <p:spPr>
          <a:ln/>
        </p:spPr>
      </p:sp>
      <p:sp>
        <p:nvSpPr>
          <p:cNvPr id="60419" name="Platshållare för anteckningar 2"/>
          <p:cNvSpPr>
            <a:spLocks noGrp="1"/>
          </p:cNvSpPr>
          <p:nvPr>
            <p:ph type="body" idx="1"/>
          </p:nvPr>
        </p:nvSpPr>
        <p:spPr>
          <a:noFill/>
          <a:ln/>
        </p:spPr>
        <p:txBody>
          <a:bodyPr/>
          <a:lstStyle/>
          <a:p>
            <a:pPr eaLnBrk="1" hangingPunct="1"/>
            <a:endParaRPr lang="sv-SE" dirty="0" smtClean="0"/>
          </a:p>
        </p:txBody>
      </p:sp>
      <p:sp>
        <p:nvSpPr>
          <p:cNvPr id="60420" name="Platshållare för bildnummer 3"/>
          <p:cNvSpPr>
            <a:spLocks noGrp="1"/>
          </p:cNvSpPr>
          <p:nvPr>
            <p:ph type="sldNum" sz="quarter" idx="5"/>
          </p:nvPr>
        </p:nvSpPr>
        <p:spPr>
          <a:noFill/>
        </p:spPr>
        <p:txBody>
          <a:bodyPr/>
          <a:lstStyle/>
          <a:p>
            <a:fld id="{0E4D3A45-7D38-4D6C-BE0D-0EE93964A9BF}" type="slidenum">
              <a:rPr lang="sv-SE" smtClean="0"/>
              <a:pPr/>
              <a:t>3</a:t>
            </a:fld>
            <a:endParaRPr lang="sv-SE" smtClean="0"/>
          </a:p>
        </p:txBody>
      </p:sp>
      <p:sp>
        <p:nvSpPr>
          <p:cNvPr id="60421" name="Platshållare för sidfot 5"/>
          <p:cNvSpPr>
            <a:spLocks noGrp="1"/>
          </p:cNvSpPr>
          <p:nvPr>
            <p:ph type="ftr" sz="quarter" idx="4"/>
          </p:nvPr>
        </p:nvSpPr>
        <p:spPr>
          <a:noFill/>
        </p:spPr>
        <p:txBody>
          <a:bodyPr/>
          <a:lstStyle/>
          <a:p>
            <a:r>
              <a:rPr lang="sv-SE" smtClean="0"/>
              <a:t>Jonas Mikaels, NvFH ht-11</a:t>
            </a:r>
          </a:p>
        </p:txBody>
      </p:sp>
    </p:spTree>
    <p:extLst>
      <p:ext uri="{BB962C8B-B14F-4D97-AF65-F5344CB8AC3E}">
        <p14:creationId xmlns:p14="http://schemas.microsoft.com/office/powerpoint/2010/main" val="261768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69EB34F-B8C4-496A-8DE6-3CC6B61E185B}" type="slidenum">
              <a:rPr lang="sv-SE" smtClean="0"/>
              <a:pPr/>
              <a:t>4</a:t>
            </a:fld>
            <a:endParaRPr lang="sv-SE"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sv-SE" smtClean="0"/>
              <a:t>VISTELSE handlar kunskaper om lägerteknik samt olika former för boende och övernattning. Hit hör även utrustnings- och beklädnadskunskap. Det kan även handla om födoämnen i naturen, metrologi samt is- och lavinkunskap. </a:t>
            </a:r>
          </a:p>
          <a:p>
            <a:pPr eaLnBrk="1" hangingPunct="1"/>
            <a:r>
              <a:rPr lang="sv-SE" smtClean="0"/>
              <a:t>FÖRFLYTTNING handlar om att med olika rörelsetekniker förflytta sig på olika underlag exempelvis på till fots, på skidor eller i vatten. Denna dimension motiverar kunskap om bl.a. rörelseapparatens anatomi och fysiologi. Kunskap om omgivningsfysiologi som behandlar exempelvis effekter av kyla och hög höjd, praktisk träning i rörelseteknik, orienteringskunskap, träningslära, näringslära och skadelära är ytterligare exempel på kunskapsområden som hör till denna dimension. </a:t>
            </a:r>
          </a:p>
          <a:p>
            <a:pPr eaLnBrk="1" hangingPunct="1"/>
            <a:r>
              <a:rPr lang="sv-SE" smtClean="0"/>
              <a:t>UPPLEVELSE dimensionen innefattar allt det vi uppfattar genom våra sinnen. Beroende på vår kunskap om landskapet, betraktar vi det antingen som en kuliss, eller som något som baseras på kännedom eller fördjupad kunskap om natur och kultur i olika typer av landskap.   </a:t>
            </a:r>
          </a:p>
          <a:p>
            <a:pPr eaLnBrk="1" hangingPunct="1"/>
            <a:endParaRPr lang="sv-SE" smtClean="0"/>
          </a:p>
        </p:txBody>
      </p:sp>
      <p:sp>
        <p:nvSpPr>
          <p:cNvPr id="61445" name="Platshållare för sidfot 5"/>
          <p:cNvSpPr>
            <a:spLocks noGrp="1"/>
          </p:cNvSpPr>
          <p:nvPr>
            <p:ph type="ftr" sz="quarter" idx="4"/>
          </p:nvPr>
        </p:nvSpPr>
        <p:spPr>
          <a:noFill/>
        </p:spPr>
        <p:txBody>
          <a:bodyPr/>
          <a:lstStyle/>
          <a:p>
            <a:r>
              <a:rPr lang="sv-SE" smtClean="0"/>
              <a:t>Jonas Mikaels, NvFH ht-11</a:t>
            </a:r>
          </a:p>
        </p:txBody>
      </p:sp>
    </p:spTree>
    <p:extLst>
      <p:ext uri="{BB962C8B-B14F-4D97-AF65-F5344CB8AC3E}">
        <p14:creationId xmlns:p14="http://schemas.microsoft.com/office/powerpoint/2010/main" val="257639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DCD201F-0B27-437C-936C-87DDE258C0B6}" type="slidenum">
              <a:rPr lang="sv-SE" smtClean="0"/>
              <a:pPr>
                <a:defRPr/>
              </a:pPr>
              <a:t>5</a:t>
            </a:fld>
            <a:endParaRPr lang="sv-SE"/>
          </a:p>
        </p:txBody>
      </p:sp>
    </p:spTree>
    <p:extLst>
      <p:ext uri="{BB962C8B-B14F-4D97-AF65-F5344CB8AC3E}">
        <p14:creationId xmlns:p14="http://schemas.microsoft.com/office/powerpoint/2010/main" val="3664137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tshållare för bildobjekt 1"/>
          <p:cNvSpPr>
            <a:spLocks noGrp="1" noRot="1" noChangeAspect="1" noTextEdit="1"/>
          </p:cNvSpPr>
          <p:nvPr>
            <p:ph type="sldImg"/>
          </p:nvPr>
        </p:nvSpPr>
        <p:spPr>
          <a:ln/>
        </p:spPr>
      </p:sp>
      <p:sp>
        <p:nvSpPr>
          <p:cNvPr id="19459" name="Platshållare för anteckningar 2"/>
          <p:cNvSpPr>
            <a:spLocks noGrp="1"/>
          </p:cNvSpPr>
          <p:nvPr>
            <p:ph type="body" idx="1"/>
          </p:nvPr>
        </p:nvSpPr>
        <p:spPr>
          <a:noFill/>
          <a:ln/>
        </p:spPr>
        <p:txBody>
          <a:bodyPr/>
          <a:lstStyle/>
          <a:p>
            <a:r>
              <a:rPr lang="sv-SE" sz="1200" kern="1200" dirty="0" smtClean="0">
                <a:solidFill>
                  <a:schemeClr val="tx1"/>
                </a:solidFill>
                <a:latin typeface="Times" charset="0"/>
                <a:ea typeface="+mn-ea"/>
                <a:cs typeface="+mn-cs"/>
              </a:rPr>
              <a:t>Ämnesutbildningen till lärare i idrott och hälsa består av tre kurser som sammanlagt omfattar 90 </a:t>
            </a:r>
            <a:r>
              <a:rPr lang="sv-SE" sz="1200" kern="1200" dirty="0" err="1" smtClean="0">
                <a:solidFill>
                  <a:schemeClr val="tx1"/>
                </a:solidFill>
                <a:latin typeface="Times" charset="0"/>
                <a:ea typeface="+mn-ea"/>
                <a:cs typeface="+mn-cs"/>
              </a:rPr>
              <a:t>hp</a:t>
            </a:r>
            <a:r>
              <a:rPr lang="sv-SE" sz="1200" kern="1200" dirty="0" smtClean="0">
                <a:solidFill>
                  <a:schemeClr val="tx1"/>
                </a:solidFill>
                <a:latin typeface="Times" charset="0"/>
                <a:ea typeface="+mn-ea"/>
                <a:cs typeface="+mn-cs"/>
              </a:rPr>
              <a:t>. I ett helhetsperspektiv ser vi att det är fyra kompetenser som en lärare i idrott och hälsa bör behärska. Dessa är lärarkompetens, ämneskompetens, rörelsekompetens och didaktisk kompetens (</a:t>
            </a:r>
            <a:r>
              <a:rPr lang="sv-SE" sz="1200" kern="1200" dirty="0" err="1" smtClean="0">
                <a:solidFill>
                  <a:schemeClr val="tx1"/>
                </a:solidFill>
                <a:latin typeface="Times" charset="0"/>
                <a:ea typeface="+mn-ea"/>
                <a:cs typeface="+mn-cs"/>
              </a:rPr>
              <a:t>Stensmo</a:t>
            </a:r>
            <a:r>
              <a:rPr lang="sv-SE" sz="1200" kern="1200" dirty="0" smtClean="0">
                <a:solidFill>
                  <a:schemeClr val="tx1"/>
                </a:solidFill>
                <a:latin typeface="Times" charset="0"/>
                <a:ea typeface="+mn-ea"/>
                <a:cs typeface="+mn-cs"/>
              </a:rPr>
              <a:t>, 2008). För att det ska bli en utveckling och progression över kurserna tar vi utgångspunkt i varje kompetens och behandlar dessa i varje kurs. För att försöka vända ämnets aktivitetsfokusering till att mer handla om kunskap, utveckling och meningsskapande sammanhang, behandlas ämnesinnehållet i form av tre kunskapsområden (KO). Dessa tre är </a:t>
            </a:r>
            <a:r>
              <a:rPr lang="sv-SE" sz="1200" i="1" kern="1200" dirty="0" smtClean="0">
                <a:solidFill>
                  <a:schemeClr val="tx1"/>
                </a:solidFill>
                <a:latin typeface="Times" charset="0"/>
                <a:ea typeface="+mn-ea"/>
                <a:cs typeface="+mn-cs"/>
              </a:rPr>
              <a:t>Kunskapsområdet Friluftsliv</a:t>
            </a:r>
            <a:r>
              <a:rPr lang="sv-SE" sz="1200" i="1" kern="1200" baseline="0" dirty="0" smtClean="0">
                <a:solidFill>
                  <a:schemeClr val="tx1"/>
                </a:solidFill>
                <a:latin typeface="Times" charset="0"/>
                <a:ea typeface="+mn-ea"/>
                <a:cs typeface="+mn-cs"/>
              </a:rPr>
              <a:t> och hälsa,</a:t>
            </a:r>
            <a:r>
              <a:rPr lang="sv-SE" sz="1200" i="1" kern="1200" dirty="0" smtClean="0">
                <a:solidFill>
                  <a:schemeClr val="tx1"/>
                </a:solidFill>
                <a:latin typeface="Times" charset="0"/>
                <a:ea typeface="+mn-ea"/>
                <a:cs typeface="+mn-cs"/>
              </a:rPr>
              <a:t> Kunskapsområdet Boll och hälsa och Kunskapsområdet Dans-Rytmik-Rörelse och hälsa</a:t>
            </a:r>
            <a:r>
              <a:rPr lang="sv-SE" sz="1200" kern="1200" dirty="0" smtClean="0">
                <a:solidFill>
                  <a:schemeClr val="tx1"/>
                </a:solidFill>
                <a:latin typeface="Times" charset="0"/>
                <a:ea typeface="+mn-ea"/>
                <a:cs typeface="+mn-cs"/>
              </a:rPr>
              <a:t>. Hälsa integreras och löper som en röd tråd inom och mellan varje kunskapsområde. </a:t>
            </a:r>
          </a:p>
          <a:p>
            <a:r>
              <a:rPr lang="sv-SE" sz="1200" kern="1200" dirty="0" smtClean="0">
                <a:solidFill>
                  <a:schemeClr val="tx1"/>
                </a:solidFill>
                <a:latin typeface="Times" charset="0"/>
                <a:ea typeface="+mn-ea"/>
                <a:cs typeface="+mn-cs"/>
              </a:rPr>
              <a:t>Varje kunskapsområde tar sin utgångspunkt i dimensionerna kunskap i, kunskap om och kunskap genom.</a:t>
            </a:r>
            <a:r>
              <a:rPr lang="sv-SE" sz="1200" i="1" kern="1200" dirty="0" smtClean="0">
                <a:solidFill>
                  <a:schemeClr val="tx1"/>
                </a:solidFill>
                <a:latin typeface="Times" charset="0"/>
                <a:ea typeface="+mn-ea"/>
                <a:cs typeface="+mn-cs"/>
              </a:rPr>
              <a:t> </a:t>
            </a:r>
            <a:r>
              <a:rPr lang="sv-SE" sz="1200" kern="1200" dirty="0" smtClean="0">
                <a:solidFill>
                  <a:schemeClr val="tx1"/>
                </a:solidFill>
                <a:latin typeface="Times" charset="0"/>
                <a:ea typeface="+mn-ea"/>
                <a:cs typeface="+mn-cs"/>
              </a:rPr>
              <a:t>Vidare behandlas varje kunskapsområde utifrån de fyra ovan nämnda kompetenserna, ledarkompetens, ämneskompetens, rörelsekompetens och didaktisk kompetens. Inom ledarkompetens inryms även social-, kommunikativ- och analytisk förmåga.</a:t>
            </a:r>
            <a:endParaRPr lang="sv-SE" dirty="0" smtClean="0"/>
          </a:p>
        </p:txBody>
      </p:sp>
      <p:sp>
        <p:nvSpPr>
          <p:cNvPr id="19460" name="Platshållare för bildnummer 3"/>
          <p:cNvSpPr>
            <a:spLocks noGrp="1"/>
          </p:cNvSpPr>
          <p:nvPr>
            <p:ph type="sldNum" sz="quarter" idx="5"/>
          </p:nvPr>
        </p:nvSpPr>
        <p:spPr>
          <a:noFill/>
        </p:spPr>
        <p:txBody>
          <a:bodyPr/>
          <a:lstStyle/>
          <a:p>
            <a:fld id="{34CB0B9B-B1E3-492E-96A7-A369E192C782}" type="slidenum">
              <a:rPr lang="sv-SE" smtClean="0"/>
              <a:pPr/>
              <a:t>6</a:t>
            </a:fld>
            <a:endParaRPr lang="sv-SE" smtClean="0"/>
          </a:p>
        </p:txBody>
      </p:sp>
    </p:spTree>
    <p:extLst>
      <p:ext uri="{BB962C8B-B14F-4D97-AF65-F5344CB8AC3E}">
        <p14:creationId xmlns:p14="http://schemas.microsoft.com/office/powerpoint/2010/main" val="322743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a:ln/>
        </p:spPr>
      </p:sp>
      <p:sp>
        <p:nvSpPr>
          <p:cNvPr id="20483" name="Platshållare för anteckningar 2"/>
          <p:cNvSpPr>
            <a:spLocks noGrp="1"/>
          </p:cNvSpPr>
          <p:nvPr>
            <p:ph type="body" idx="1"/>
          </p:nvPr>
        </p:nvSpPr>
        <p:spPr>
          <a:noFill/>
          <a:ln/>
        </p:spPr>
        <p:txBody>
          <a:bodyPr/>
          <a:lstStyle/>
          <a:p>
            <a:r>
              <a:rPr lang="sv-SE" dirty="0" smtClean="0"/>
              <a:t>Kunskapssyn</a:t>
            </a:r>
          </a:p>
          <a:p>
            <a:r>
              <a:rPr lang="sv-SE" dirty="0" smtClean="0"/>
              <a:t>Motivation för eleverna</a:t>
            </a:r>
          </a:p>
          <a:p>
            <a:r>
              <a:rPr lang="sv-SE" dirty="0" smtClean="0"/>
              <a:t>Underlätta dokumentation, bedömning och betygsättning</a:t>
            </a:r>
          </a:p>
        </p:txBody>
      </p:sp>
      <p:sp>
        <p:nvSpPr>
          <p:cNvPr id="20484" name="Platshållare för bildnummer 3"/>
          <p:cNvSpPr>
            <a:spLocks noGrp="1"/>
          </p:cNvSpPr>
          <p:nvPr>
            <p:ph type="sldNum" sz="quarter" idx="5"/>
          </p:nvPr>
        </p:nvSpPr>
        <p:spPr>
          <a:noFill/>
        </p:spPr>
        <p:txBody>
          <a:bodyPr/>
          <a:lstStyle/>
          <a:p>
            <a:fld id="{AAD64E91-8AB6-4AF9-90D0-C1B624FF7BA3}" type="slidenum">
              <a:rPr lang="sv-SE" smtClean="0"/>
              <a:pPr/>
              <a:t>7</a:t>
            </a:fld>
            <a:endParaRPr lang="sv-SE" smtClean="0"/>
          </a:p>
        </p:txBody>
      </p:sp>
    </p:spTree>
    <p:extLst>
      <p:ext uri="{BB962C8B-B14F-4D97-AF65-F5344CB8AC3E}">
        <p14:creationId xmlns:p14="http://schemas.microsoft.com/office/powerpoint/2010/main" val="54771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DCD201F-0B27-437C-936C-87DDE258C0B6}" type="slidenum">
              <a:rPr lang="sv-SE" smtClean="0"/>
              <a:pPr>
                <a:defRPr/>
              </a:pPr>
              <a:t>8</a:t>
            </a:fld>
            <a:endParaRPr lang="sv-SE"/>
          </a:p>
        </p:txBody>
      </p:sp>
    </p:spTree>
    <p:extLst>
      <p:ext uri="{BB962C8B-B14F-4D97-AF65-F5344CB8AC3E}">
        <p14:creationId xmlns:p14="http://schemas.microsoft.com/office/powerpoint/2010/main" val="338154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0DCD201F-0B27-437C-936C-87DDE258C0B6}" type="slidenum">
              <a:rPr lang="sv-SE" smtClean="0"/>
              <a:pPr>
                <a:defRPr/>
              </a:pPr>
              <a:t>9</a:t>
            </a:fld>
            <a:endParaRPr lang="sv-SE"/>
          </a:p>
        </p:txBody>
      </p:sp>
    </p:spTree>
    <p:extLst>
      <p:ext uri="{BB962C8B-B14F-4D97-AF65-F5344CB8AC3E}">
        <p14:creationId xmlns:p14="http://schemas.microsoft.com/office/powerpoint/2010/main" val="209800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sv-SE"/>
              </a:p>
            </p:txBody>
          </p:sp>
          <p:sp>
            <p:nvSpPr>
              <p:cNvPr id="143" name="Freeform 5"/>
              <p:cNvSpPr>
                <a:spLocks/>
              </p:cNvSpPr>
              <p:nvPr/>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144" name="Freeform 6"/>
              <p:cNvSpPr>
                <a:spLocks/>
              </p:cNvSpPr>
              <p:nvPr/>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145" name="Freeform 7"/>
              <p:cNvSpPr>
                <a:spLocks/>
              </p:cNvSpPr>
              <p:nvPr/>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sv-SE"/>
              </a:p>
            </p:txBody>
          </p:sp>
          <p:sp>
            <p:nvSpPr>
              <p:cNvPr id="146" name="Freeform 8"/>
              <p:cNvSpPr>
                <a:spLocks/>
              </p:cNvSpPr>
              <p:nvPr/>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sv-SE"/>
              </a:p>
            </p:txBody>
          </p:sp>
          <p:sp>
            <p:nvSpPr>
              <p:cNvPr id="147" name="Freeform 9"/>
              <p:cNvSpPr>
                <a:spLocks/>
              </p:cNvSpPr>
              <p:nvPr/>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148" name="Freeform 10"/>
              <p:cNvSpPr>
                <a:spLocks/>
              </p:cNvSpPr>
              <p:nvPr/>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149" name="Freeform 11"/>
              <p:cNvSpPr>
                <a:spLocks/>
              </p:cNvSpPr>
              <p:nvPr/>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150" name="Freeform 12"/>
              <p:cNvSpPr>
                <a:spLocks/>
              </p:cNvSpPr>
              <p:nvPr/>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151" name="Freeform 13"/>
              <p:cNvSpPr>
                <a:spLocks/>
              </p:cNvSpPr>
              <p:nvPr/>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152" name="Freeform 14"/>
              <p:cNvSpPr>
                <a:spLocks/>
              </p:cNvSpPr>
              <p:nvPr/>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153" name="Freeform 15"/>
              <p:cNvSpPr>
                <a:spLocks/>
              </p:cNvSpPr>
              <p:nvPr/>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154" name="Freeform 16"/>
              <p:cNvSpPr>
                <a:spLocks/>
              </p:cNvSpPr>
              <p:nvPr/>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sv-SE"/>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 name="Rectangle 19"/>
              <p:cNvSpPr>
                <a:spLocks noChangeArrowheads="1"/>
              </p:cNvSpPr>
              <p:nvPr/>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 name="Rectangle 20"/>
              <p:cNvSpPr>
                <a:spLocks noChangeArrowheads="1"/>
              </p:cNvSpPr>
              <p:nvPr/>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 name="Rectangle 21"/>
              <p:cNvSpPr>
                <a:spLocks noChangeArrowheads="1"/>
              </p:cNvSpPr>
              <p:nvPr/>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 name="Rectangle 22"/>
              <p:cNvSpPr>
                <a:spLocks noChangeArrowheads="1"/>
              </p:cNvSpPr>
              <p:nvPr/>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 name="Rectangle 23"/>
              <p:cNvSpPr>
                <a:spLocks noChangeArrowheads="1"/>
              </p:cNvSpPr>
              <p:nvPr/>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3" name="Rectangle 24"/>
              <p:cNvSpPr>
                <a:spLocks noChangeArrowheads="1"/>
              </p:cNvSpPr>
              <p:nvPr/>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4" name="Rectangle 25"/>
              <p:cNvSpPr>
                <a:spLocks noChangeArrowheads="1"/>
              </p:cNvSpPr>
              <p:nvPr/>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5" name="Rectangle 26"/>
              <p:cNvSpPr>
                <a:spLocks noChangeArrowheads="1"/>
              </p:cNvSpPr>
              <p:nvPr/>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6" name="Rectangle 27"/>
              <p:cNvSpPr>
                <a:spLocks noChangeArrowheads="1"/>
              </p:cNvSpPr>
              <p:nvPr/>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7" name="Rectangle 28"/>
              <p:cNvSpPr>
                <a:spLocks noChangeArrowheads="1"/>
              </p:cNvSpPr>
              <p:nvPr/>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8" name="Rectangle 29"/>
              <p:cNvSpPr>
                <a:spLocks noChangeArrowheads="1"/>
              </p:cNvSpPr>
              <p:nvPr/>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9" name="Rectangle 30"/>
              <p:cNvSpPr>
                <a:spLocks noChangeArrowheads="1"/>
              </p:cNvSpPr>
              <p:nvPr/>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0" name="Rectangle 31"/>
              <p:cNvSpPr>
                <a:spLocks noChangeArrowheads="1"/>
              </p:cNvSpPr>
              <p:nvPr/>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1" name="Rectangle 32"/>
              <p:cNvSpPr>
                <a:spLocks noChangeArrowheads="1"/>
              </p:cNvSpPr>
              <p:nvPr/>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2" name="Rectangle 33"/>
              <p:cNvSpPr>
                <a:spLocks noChangeArrowheads="1"/>
              </p:cNvSpPr>
              <p:nvPr/>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3" name="Rectangle 34"/>
              <p:cNvSpPr>
                <a:spLocks noChangeArrowheads="1"/>
              </p:cNvSpPr>
              <p:nvPr/>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4" name="Rectangle 35"/>
              <p:cNvSpPr>
                <a:spLocks noChangeArrowheads="1"/>
              </p:cNvSpPr>
              <p:nvPr/>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5" name="Rectangle 36"/>
              <p:cNvSpPr>
                <a:spLocks noChangeArrowheads="1"/>
              </p:cNvSpPr>
              <p:nvPr/>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6" name="Rectangle 37"/>
              <p:cNvSpPr>
                <a:spLocks noChangeArrowheads="1"/>
              </p:cNvSpPr>
              <p:nvPr/>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7" name="Rectangle 38"/>
              <p:cNvSpPr>
                <a:spLocks noChangeArrowheads="1"/>
              </p:cNvSpPr>
              <p:nvPr/>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8" name="Rectangle 39"/>
              <p:cNvSpPr>
                <a:spLocks noChangeArrowheads="1"/>
              </p:cNvSpPr>
              <p:nvPr/>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29" name="Rectangle 40"/>
              <p:cNvSpPr>
                <a:spLocks noChangeArrowheads="1"/>
              </p:cNvSpPr>
              <p:nvPr/>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 name="Rectangle 41"/>
              <p:cNvSpPr>
                <a:spLocks noChangeArrowheads="1"/>
              </p:cNvSpPr>
              <p:nvPr/>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 name="Rectangle 42"/>
              <p:cNvSpPr>
                <a:spLocks noChangeArrowheads="1"/>
              </p:cNvSpPr>
              <p:nvPr/>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 name="Rectangle 43"/>
              <p:cNvSpPr>
                <a:spLocks noChangeArrowheads="1"/>
              </p:cNvSpPr>
              <p:nvPr/>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3" name="Rectangle 44"/>
              <p:cNvSpPr>
                <a:spLocks noChangeArrowheads="1"/>
              </p:cNvSpPr>
              <p:nvPr/>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4" name="Rectangle 45"/>
              <p:cNvSpPr>
                <a:spLocks noChangeArrowheads="1"/>
              </p:cNvSpPr>
              <p:nvPr/>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5" name="Rectangle 46"/>
              <p:cNvSpPr>
                <a:spLocks noChangeArrowheads="1"/>
              </p:cNvSpPr>
              <p:nvPr/>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6" name="Rectangle 47"/>
              <p:cNvSpPr>
                <a:spLocks noChangeArrowheads="1"/>
              </p:cNvSpPr>
              <p:nvPr/>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7" name="Rectangle 48"/>
              <p:cNvSpPr>
                <a:spLocks noChangeArrowheads="1"/>
              </p:cNvSpPr>
              <p:nvPr/>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8" name="Rectangle 49"/>
              <p:cNvSpPr>
                <a:spLocks noChangeArrowheads="1"/>
              </p:cNvSpPr>
              <p:nvPr/>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9" name="Rectangle 50"/>
              <p:cNvSpPr>
                <a:spLocks noChangeArrowheads="1"/>
              </p:cNvSpPr>
              <p:nvPr/>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0" name="Rectangle 51"/>
              <p:cNvSpPr>
                <a:spLocks noChangeArrowheads="1"/>
              </p:cNvSpPr>
              <p:nvPr/>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1" name="Rectangle 52"/>
              <p:cNvSpPr>
                <a:spLocks noChangeArrowheads="1"/>
              </p:cNvSpPr>
              <p:nvPr/>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2" name="Rectangle 53"/>
              <p:cNvSpPr>
                <a:spLocks noChangeArrowheads="1"/>
              </p:cNvSpPr>
              <p:nvPr/>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3" name="Rectangle 54"/>
              <p:cNvSpPr>
                <a:spLocks noChangeArrowheads="1"/>
              </p:cNvSpPr>
              <p:nvPr/>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4" name="Rectangle 55"/>
              <p:cNvSpPr>
                <a:spLocks noChangeArrowheads="1"/>
              </p:cNvSpPr>
              <p:nvPr/>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5" name="Rectangle 56"/>
              <p:cNvSpPr>
                <a:spLocks noChangeArrowheads="1"/>
              </p:cNvSpPr>
              <p:nvPr/>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6" name="Rectangle 57"/>
              <p:cNvSpPr>
                <a:spLocks noChangeArrowheads="1"/>
              </p:cNvSpPr>
              <p:nvPr/>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7" name="Rectangle 58"/>
              <p:cNvSpPr>
                <a:spLocks noChangeArrowheads="1"/>
              </p:cNvSpPr>
              <p:nvPr/>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8" name="Rectangle 59"/>
              <p:cNvSpPr>
                <a:spLocks noChangeArrowheads="1"/>
              </p:cNvSpPr>
              <p:nvPr/>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49" name="Rectangle 60"/>
              <p:cNvSpPr>
                <a:spLocks noChangeArrowheads="1"/>
              </p:cNvSpPr>
              <p:nvPr/>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0" name="Rectangle 61"/>
              <p:cNvSpPr>
                <a:spLocks noChangeArrowheads="1"/>
              </p:cNvSpPr>
              <p:nvPr/>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1" name="Rectangle 62"/>
              <p:cNvSpPr>
                <a:spLocks noChangeArrowheads="1"/>
              </p:cNvSpPr>
              <p:nvPr/>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2" name="Rectangle 63"/>
              <p:cNvSpPr>
                <a:spLocks noChangeArrowheads="1"/>
              </p:cNvSpPr>
              <p:nvPr/>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3" name="Rectangle 64"/>
              <p:cNvSpPr>
                <a:spLocks noChangeArrowheads="1"/>
              </p:cNvSpPr>
              <p:nvPr/>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4" name="Rectangle 65"/>
              <p:cNvSpPr>
                <a:spLocks noChangeArrowheads="1"/>
              </p:cNvSpPr>
              <p:nvPr/>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5" name="Rectangle 66"/>
              <p:cNvSpPr>
                <a:spLocks noChangeArrowheads="1"/>
              </p:cNvSpPr>
              <p:nvPr/>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6" name="Rectangle 67"/>
              <p:cNvSpPr>
                <a:spLocks noChangeArrowheads="1"/>
              </p:cNvSpPr>
              <p:nvPr/>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7" name="Rectangle 68"/>
              <p:cNvSpPr>
                <a:spLocks noChangeArrowheads="1"/>
              </p:cNvSpPr>
              <p:nvPr/>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8" name="Rectangle 69"/>
              <p:cNvSpPr>
                <a:spLocks noChangeArrowheads="1"/>
              </p:cNvSpPr>
              <p:nvPr/>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59" name="Rectangle 70"/>
              <p:cNvSpPr>
                <a:spLocks noChangeArrowheads="1"/>
              </p:cNvSpPr>
              <p:nvPr/>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0" name="Rectangle 71"/>
              <p:cNvSpPr>
                <a:spLocks noChangeArrowheads="1"/>
              </p:cNvSpPr>
              <p:nvPr/>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1" name="Rectangle 72"/>
              <p:cNvSpPr>
                <a:spLocks noChangeArrowheads="1"/>
              </p:cNvSpPr>
              <p:nvPr/>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2" name="Rectangle 73"/>
              <p:cNvSpPr>
                <a:spLocks noChangeArrowheads="1"/>
              </p:cNvSpPr>
              <p:nvPr/>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3" name="Rectangle 74"/>
              <p:cNvSpPr>
                <a:spLocks noChangeArrowheads="1"/>
              </p:cNvSpPr>
              <p:nvPr/>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4" name="Rectangle 75"/>
              <p:cNvSpPr>
                <a:spLocks noChangeArrowheads="1"/>
              </p:cNvSpPr>
              <p:nvPr/>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5" name="Rectangle 76"/>
              <p:cNvSpPr>
                <a:spLocks noChangeArrowheads="1"/>
              </p:cNvSpPr>
              <p:nvPr/>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6" name="Rectangle 77"/>
              <p:cNvSpPr>
                <a:spLocks noChangeArrowheads="1"/>
              </p:cNvSpPr>
              <p:nvPr/>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7" name="Rectangle 78"/>
              <p:cNvSpPr>
                <a:spLocks noChangeArrowheads="1"/>
              </p:cNvSpPr>
              <p:nvPr/>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8" name="Rectangle 79"/>
              <p:cNvSpPr>
                <a:spLocks noChangeArrowheads="1"/>
              </p:cNvSpPr>
              <p:nvPr/>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69" name="Rectangle 80"/>
              <p:cNvSpPr>
                <a:spLocks noChangeArrowheads="1"/>
              </p:cNvSpPr>
              <p:nvPr/>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0" name="Freeform 81"/>
              <p:cNvSpPr>
                <a:spLocks/>
              </p:cNvSpPr>
              <p:nvPr/>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sv-SE"/>
              </a:p>
            </p:txBody>
          </p:sp>
          <p:sp>
            <p:nvSpPr>
              <p:cNvPr id="71" name="Rectangle 82"/>
              <p:cNvSpPr>
                <a:spLocks noChangeArrowheads="1"/>
              </p:cNvSpPr>
              <p:nvPr/>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2" name="Rectangle 83"/>
              <p:cNvSpPr>
                <a:spLocks noChangeArrowheads="1"/>
              </p:cNvSpPr>
              <p:nvPr/>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3" name="Rectangle 84"/>
              <p:cNvSpPr>
                <a:spLocks noChangeArrowheads="1"/>
              </p:cNvSpPr>
              <p:nvPr/>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4" name="Rectangle 85"/>
              <p:cNvSpPr>
                <a:spLocks noChangeArrowheads="1"/>
              </p:cNvSpPr>
              <p:nvPr/>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5" name="Rectangle 86"/>
              <p:cNvSpPr>
                <a:spLocks noChangeArrowheads="1"/>
              </p:cNvSpPr>
              <p:nvPr/>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6" name="Rectangle 87"/>
              <p:cNvSpPr>
                <a:spLocks noChangeArrowheads="1"/>
              </p:cNvSpPr>
              <p:nvPr/>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7" name="Rectangle 88"/>
              <p:cNvSpPr>
                <a:spLocks noChangeArrowheads="1"/>
              </p:cNvSpPr>
              <p:nvPr/>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8" name="Rectangle 89"/>
              <p:cNvSpPr>
                <a:spLocks noChangeArrowheads="1"/>
              </p:cNvSpPr>
              <p:nvPr/>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79" name="Rectangle 90"/>
              <p:cNvSpPr>
                <a:spLocks noChangeArrowheads="1"/>
              </p:cNvSpPr>
              <p:nvPr/>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0" name="Rectangle 91"/>
              <p:cNvSpPr>
                <a:spLocks noChangeArrowheads="1"/>
              </p:cNvSpPr>
              <p:nvPr/>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1" name="Rectangle 92"/>
              <p:cNvSpPr>
                <a:spLocks noChangeArrowheads="1"/>
              </p:cNvSpPr>
              <p:nvPr/>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2" name="Rectangle 93"/>
              <p:cNvSpPr>
                <a:spLocks noChangeArrowheads="1"/>
              </p:cNvSpPr>
              <p:nvPr/>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3" name="Rectangle 94"/>
              <p:cNvSpPr>
                <a:spLocks noChangeArrowheads="1"/>
              </p:cNvSpPr>
              <p:nvPr/>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4" name="Rectangle 95"/>
              <p:cNvSpPr>
                <a:spLocks noChangeArrowheads="1"/>
              </p:cNvSpPr>
              <p:nvPr/>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5" name="Rectangle 96"/>
              <p:cNvSpPr>
                <a:spLocks noChangeArrowheads="1"/>
              </p:cNvSpPr>
              <p:nvPr/>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6" name="Rectangle 97"/>
              <p:cNvSpPr>
                <a:spLocks noChangeArrowheads="1"/>
              </p:cNvSpPr>
              <p:nvPr/>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7" name="Rectangle 98"/>
              <p:cNvSpPr>
                <a:spLocks noChangeArrowheads="1"/>
              </p:cNvSpPr>
              <p:nvPr/>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8" name="Rectangle 99"/>
              <p:cNvSpPr>
                <a:spLocks noChangeArrowheads="1"/>
              </p:cNvSpPr>
              <p:nvPr/>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89" name="Rectangle 100"/>
              <p:cNvSpPr>
                <a:spLocks noChangeArrowheads="1"/>
              </p:cNvSpPr>
              <p:nvPr/>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0" name="Rectangle 101"/>
              <p:cNvSpPr>
                <a:spLocks noChangeArrowheads="1"/>
              </p:cNvSpPr>
              <p:nvPr/>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1" name="Rectangle 102"/>
              <p:cNvSpPr>
                <a:spLocks noChangeArrowheads="1"/>
              </p:cNvSpPr>
              <p:nvPr/>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2" name="Rectangle 103"/>
              <p:cNvSpPr>
                <a:spLocks noChangeArrowheads="1"/>
              </p:cNvSpPr>
              <p:nvPr/>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3" name="Rectangle 104"/>
              <p:cNvSpPr>
                <a:spLocks noChangeArrowheads="1"/>
              </p:cNvSpPr>
              <p:nvPr/>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4" name="Rectangle 105"/>
              <p:cNvSpPr>
                <a:spLocks noChangeArrowheads="1"/>
              </p:cNvSpPr>
              <p:nvPr/>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5" name="Rectangle 106"/>
              <p:cNvSpPr>
                <a:spLocks noChangeArrowheads="1"/>
              </p:cNvSpPr>
              <p:nvPr/>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6" name="Rectangle 107"/>
              <p:cNvSpPr>
                <a:spLocks noChangeArrowheads="1"/>
              </p:cNvSpPr>
              <p:nvPr/>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7" name="Rectangle 108"/>
              <p:cNvSpPr>
                <a:spLocks noChangeArrowheads="1"/>
              </p:cNvSpPr>
              <p:nvPr/>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8" name="Rectangle 109"/>
              <p:cNvSpPr>
                <a:spLocks noChangeArrowheads="1"/>
              </p:cNvSpPr>
              <p:nvPr/>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99" name="Rectangle 110"/>
              <p:cNvSpPr>
                <a:spLocks noChangeArrowheads="1"/>
              </p:cNvSpPr>
              <p:nvPr/>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0" name="Rectangle 111"/>
              <p:cNvSpPr>
                <a:spLocks noChangeArrowheads="1"/>
              </p:cNvSpPr>
              <p:nvPr/>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1" name="Rectangle 112"/>
              <p:cNvSpPr>
                <a:spLocks noChangeArrowheads="1"/>
              </p:cNvSpPr>
              <p:nvPr/>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2" name="Rectangle 113"/>
              <p:cNvSpPr>
                <a:spLocks noChangeArrowheads="1"/>
              </p:cNvSpPr>
              <p:nvPr/>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3" name="Rectangle 114"/>
              <p:cNvSpPr>
                <a:spLocks noChangeArrowheads="1"/>
              </p:cNvSpPr>
              <p:nvPr/>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4" name="Rectangle 115"/>
              <p:cNvSpPr>
                <a:spLocks noChangeArrowheads="1"/>
              </p:cNvSpPr>
              <p:nvPr/>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5" name="Rectangle 116"/>
              <p:cNvSpPr>
                <a:spLocks noChangeArrowheads="1"/>
              </p:cNvSpPr>
              <p:nvPr/>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6" name="Rectangle 117"/>
              <p:cNvSpPr>
                <a:spLocks noChangeArrowheads="1"/>
              </p:cNvSpPr>
              <p:nvPr/>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7" name="Rectangle 118"/>
              <p:cNvSpPr>
                <a:spLocks noChangeArrowheads="1"/>
              </p:cNvSpPr>
              <p:nvPr/>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8" name="Rectangle 119"/>
              <p:cNvSpPr>
                <a:spLocks noChangeArrowheads="1"/>
              </p:cNvSpPr>
              <p:nvPr/>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09" name="Rectangle 120"/>
              <p:cNvSpPr>
                <a:spLocks noChangeArrowheads="1"/>
              </p:cNvSpPr>
              <p:nvPr/>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0" name="Rectangle 121"/>
              <p:cNvSpPr>
                <a:spLocks noChangeArrowheads="1"/>
              </p:cNvSpPr>
              <p:nvPr/>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1" name="Rectangle 122"/>
              <p:cNvSpPr>
                <a:spLocks noChangeArrowheads="1"/>
              </p:cNvSpPr>
              <p:nvPr/>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2" name="Rectangle 123"/>
              <p:cNvSpPr>
                <a:spLocks noChangeArrowheads="1"/>
              </p:cNvSpPr>
              <p:nvPr/>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3" name="Rectangle 124"/>
              <p:cNvSpPr>
                <a:spLocks noChangeArrowheads="1"/>
              </p:cNvSpPr>
              <p:nvPr/>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4" name="Rectangle 125"/>
              <p:cNvSpPr>
                <a:spLocks noChangeArrowheads="1"/>
              </p:cNvSpPr>
              <p:nvPr/>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5" name="Rectangle 126"/>
              <p:cNvSpPr>
                <a:spLocks noChangeArrowheads="1"/>
              </p:cNvSpPr>
              <p:nvPr/>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6" name="Rectangle 127"/>
              <p:cNvSpPr>
                <a:spLocks noChangeArrowheads="1"/>
              </p:cNvSpPr>
              <p:nvPr/>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7" name="Rectangle 128"/>
              <p:cNvSpPr>
                <a:spLocks noChangeArrowheads="1"/>
              </p:cNvSpPr>
              <p:nvPr/>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8" name="Rectangle 129"/>
              <p:cNvSpPr>
                <a:spLocks noChangeArrowheads="1"/>
              </p:cNvSpPr>
              <p:nvPr/>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19" name="Rectangle 130"/>
              <p:cNvSpPr>
                <a:spLocks noChangeArrowheads="1"/>
              </p:cNvSpPr>
              <p:nvPr/>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0" name="Rectangle 131"/>
              <p:cNvSpPr>
                <a:spLocks noChangeArrowheads="1"/>
              </p:cNvSpPr>
              <p:nvPr/>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1" name="Rectangle 132"/>
              <p:cNvSpPr>
                <a:spLocks noChangeArrowheads="1"/>
              </p:cNvSpPr>
              <p:nvPr/>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2" name="Rectangle 133"/>
              <p:cNvSpPr>
                <a:spLocks noChangeArrowheads="1"/>
              </p:cNvSpPr>
              <p:nvPr/>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3" name="Rectangle 134"/>
              <p:cNvSpPr>
                <a:spLocks noChangeArrowheads="1"/>
              </p:cNvSpPr>
              <p:nvPr/>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4" name="Rectangle 135"/>
              <p:cNvSpPr>
                <a:spLocks noChangeArrowheads="1"/>
              </p:cNvSpPr>
              <p:nvPr/>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5" name="Rectangle 136"/>
              <p:cNvSpPr>
                <a:spLocks noChangeArrowheads="1"/>
              </p:cNvSpPr>
              <p:nvPr/>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6" name="Rectangle 137"/>
              <p:cNvSpPr>
                <a:spLocks noChangeArrowheads="1"/>
              </p:cNvSpPr>
              <p:nvPr/>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27" name="Freeform 138"/>
              <p:cNvSpPr>
                <a:spLocks/>
              </p:cNvSpPr>
              <p:nvPr/>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sv-SE"/>
              </a:p>
            </p:txBody>
          </p:sp>
          <p:sp>
            <p:nvSpPr>
              <p:cNvPr id="128" name="Freeform 139"/>
              <p:cNvSpPr>
                <a:spLocks/>
              </p:cNvSpPr>
              <p:nvPr/>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sv-SE"/>
              </a:p>
            </p:txBody>
          </p:sp>
          <p:sp>
            <p:nvSpPr>
              <p:cNvPr id="129" name="Freeform 140"/>
              <p:cNvSpPr>
                <a:spLocks/>
              </p:cNvSpPr>
              <p:nvPr/>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sv-SE"/>
              </a:p>
            </p:txBody>
          </p:sp>
          <p:sp>
            <p:nvSpPr>
              <p:cNvPr id="130" name="Freeform 141"/>
              <p:cNvSpPr>
                <a:spLocks/>
              </p:cNvSpPr>
              <p:nvPr/>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sv-SE"/>
              </a:p>
            </p:txBody>
          </p:sp>
          <p:sp>
            <p:nvSpPr>
              <p:cNvPr id="131" name="Freeform 142"/>
              <p:cNvSpPr>
                <a:spLocks/>
              </p:cNvSpPr>
              <p:nvPr/>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sv-SE"/>
              </a:p>
            </p:txBody>
          </p:sp>
          <p:sp>
            <p:nvSpPr>
              <p:cNvPr id="132" name="Freeform 143"/>
              <p:cNvSpPr>
                <a:spLocks/>
              </p:cNvSpPr>
              <p:nvPr/>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sv-SE"/>
              </a:p>
            </p:txBody>
          </p:sp>
          <p:sp>
            <p:nvSpPr>
              <p:cNvPr id="133" name="Freeform 144"/>
              <p:cNvSpPr>
                <a:spLocks/>
              </p:cNvSpPr>
              <p:nvPr/>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sv-SE"/>
              </a:p>
            </p:txBody>
          </p:sp>
          <p:sp>
            <p:nvSpPr>
              <p:cNvPr id="134" name="Freeform 145"/>
              <p:cNvSpPr>
                <a:spLocks/>
              </p:cNvSpPr>
              <p:nvPr/>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sv-SE"/>
              </a:p>
            </p:txBody>
          </p:sp>
          <p:sp>
            <p:nvSpPr>
              <p:cNvPr id="135" name="Freeform 146"/>
              <p:cNvSpPr>
                <a:spLocks/>
              </p:cNvSpPr>
              <p:nvPr/>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sv-SE"/>
              </a:p>
            </p:txBody>
          </p:sp>
          <p:sp>
            <p:nvSpPr>
              <p:cNvPr id="136" name="Rectangle 147"/>
              <p:cNvSpPr>
                <a:spLocks noChangeArrowheads="1"/>
              </p:cNvSpPr>
              <p:nvPr/>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37" name="Rectangle 148"/>
              <p:cNvSpPr>
                <a:spLocks noChangeArrowheads="1"/>
              </p:cNvSpPr>
              <p:nvPr/>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138" name="Freeform 149"/>
              <p:cNvSpPr>
                <a:spLocks/>
              </p:cNvSpPr>
              <p:nvPr/>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sv-SE"/>
              </a:p>
            </p:txBody>
          </p:sp>
          <p:sp>
            <p:nvSpPr>
              <p:cNvPr id="139" name="Freeform 150"/>
              <p:cNvSpPr>
                <a:spLocks/>
              </p:cNvSpPr>
              <p:nvPr/>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sv-SE"/>
              </a:p>
            </p:txBody>
          </p:sp>
          <p:sp>
            <p:nvSpPr>
              <p:cNvPr id="140" name="Freeform 151"/>
              <p:cNvSpPr>
                <a:spLocks/>
              </p:cNvSpPr>
              <p:nvPr/>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sv-SE"/>
              </a:p>
            </p:txBody>
          </p:sp>
          <p:sp>
            <p:nvSpPr>
              <p:cNvPr id="141" name="Oval 152"/>
              <p:cNvSpPr>
                <a:spLocks noChangeArrowheads="1"/>
              </p:cNvSpPr>
              <p:nvPr/>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sv-SE"/>
              </a:p>
            </p:txBody>
          </p:sp>
        </p:grpSp>
      </p:grpSp>
      <p:sp>
        <p:nvSpPr>
          <p:cNvPr id="424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Klicka här för att ändra format på bakgrundsrubriken</a:t>
            </a:r>
          </a:p>
        </p:txBody>
      </p:sp>
      <p:sp>
        <p:nvSpPr>
          <p:cNvPr id="4250" name="Rectangle 154"/>
          <p:cNvSpPr>
            <a:spLocks noGrp="1" noChangeArrowheads="1"/>
          </p:cNvSpPr>
          <p:nvPr>
            <p:ph type="subTitle" sz="quarter" idx="1"/>
          </p:nvPr>
        </p:nvSpPr>
        <p:spPr>
          <a:xfrm>
            <a:off x="1371600" y="3886200"/>
            <a:ext cx="6400800" cy="1752600"/>
          </a:xfrm>
        </p:spPr>
        <p:txBody>
          <a:bodyPr/>
          <a:lstStyle>
            <a:lvl1pPr marL="0" indent="0" algn="ctr">
              <a:buFont typeface="Wingdings 3" charset="2"/>
              <a:buNone/>
              <a:defRPr/>
            </a:lvl1pPr>
          </a:lstStyle>
          <a:p>
            <a:r>
              <a:rPr lang="en-US"/>
              <a:t>Klicka här för att ändra format på underrubrik i bakgrunden</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smtClean="0">
                <a:effectLst>
                  <a:outerShdw blurRad="38100" dist="38100" dir="2700000" algn="tl">
                    <a:srgbClr val="000000"/>
                  </a:outerShdw>
                </a:effectLst>
              </a:defRPr>
            </a:lvl1pPr>
          </a:lstStyle>
          <a:p>
            <a:pPr>
              <a:defRPr/>
            </a:pPr>
            <a:r>
              <a:rPr lang="sv-SE" smtClean="0"/>
              <a:t>Jonas Mikaels, Idrott och hälsa </a:t>
            </a: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defRPr>
            </a:lvl1pPr>
          </a:lstStyle>
          <a:p>
            <a:pPr>
              <a:defRPr/>
            </a:pPr>
            <a:fld id="{5D9EC504-A81E-49C2-BCFF-CBCFEA8668FB}" type="slidenum">
              <a:rPr lang="en-US"/>
              <a:pPr>
                <a:defRPr/>
              </a:pPr>
              <a:t>‹#›</a:t>
            </a:fld>
            <a:endParaRPr lang="en-US"/>
          </a:p>
        </p:txBody>
      </p:sp>
    </p:spTree>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C2537E0-2386-4DB8-BE30-3A5667820AA5}" type="slidenum">
              <a:rPr lang="en-US"/>
              <a:pPr>
                <a:defRPr/>
              </a:pPr>
              <a:t>‹#›</a:t>
            </a:fld>
            <a:endParaRPr lang="en-US"/>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07188" y="228600"/>
            <a:ext cx="2135187" cy="587057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301625" y="228600"/>
            <a:ext cx="6253163" cy="587057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E8C988D-7B9E-4F9A-8D40-FB937E2DB433}" type="slidenum">
              <a:rPr lang="en-US"/>
              <a:pPr>
                <a:defRPr/>
              </a:pPr>
              <a:t>‹#›</a:t>
            </a:fld>
            <a:endParaRPr lang="en-US"/>
          </a:p>
        </p:txBody>
      </p:sp>
    </p:spTree>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nehåll">
    <p:spTree>
      <p:nvGrpSpPr>
        <p:cNvPr id="1" name=""/>
        <p:cNvGrpSpPr/>
        <p:nvPr/>
      </p:nvGrpSpPr>
      <p:grpSpPr>
        <a:xfrm>
          <a:off x="0" y="0"/>
          <a:ext cx="0" cy="0"/>
          <a:chOff x="0" y="0"/>
          <a:chExt cx="0" cy="0"/>
        </a:xfrm>
      </p:grpSpPr>
      <p:sp>
        <p:nvSpPr>
          <p:cNvPr id="2" name="Platshållare för innehåll 1"/>
          <p:cNvSpPr>
            <a:spLocks noGrp="1"/>
          </p:cNvSpPr>
          <p:nvPr>
            <p:ph/>
          </p:nvPr>
        </p:nvSpPr>
        <p:spPr>
          <a:xfrm>
            <a:off x="301625" y="228600"/>
            <a:ext cx="8540750" cy="58705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8F3CDEF9-9955-4A2D-A4DA-226E135499BE}" type="slidenum">
              <a:rPr lang="en-US"/>
              <a:pPr>
                <a:defRPr/>
              </a:pPr>
              <a:t>‹#›</a:t>
            </a:fld>
            <a:endParaRPr lang="en-US"/>
          </a:p>
        </p:txBody>
      </p:sp>
    </p:spTree>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600200"/>
            <a:ext cx="4038600" cy="44989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4989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3"/>
          <p:cNvSpPr>
            <a:spLocks noGrp="1" noChangeArrowheads="1"/>
          </p:cNvSpPr>
          <p:nvPr>
            <p:ph type="dt" sz="half" idx="10"/>
          </p:nvPr>
        </p:nvSpPr>
        <p:spPr/>
        <p:txBody>
          <a:bodyPr/>
          <a:lstStyle>
            <a:lvl1pPr>
              <a:defRPr/>
            </a:lvl1pPr>
          </a:lstStyle>
          <a:p>
            <a:pPr>
              <a:defRPr/>
            </a:pPr>
            <a:endParaRPr lang="en-US"/>
          </a:p>
        </p:txBody>
      </p:sp>
      <p:sp>
        <p:nvSpPr>
          <p:cNvPr id="6" name="Rectangle 14"/>
          <p:cNvSpPr>
            <a:spLocks noGrp="1" noChangeArrowheads="1"/>
          </p:cNvSpPr>
          <p:nvPr>
            <p:ph type="ftr" sz="quarter" idx="11"/>
          </p:nvPr>
        </p:nvSpPr>
        <p:spPr/>
        <p:txBody>
          <a:bodyPr/>
          <a:lstStyle>
            <a:lvl1pPr>
              <a:defRPr/>
            </a:lvl1pPr>
          </a:lstStyle>
          <a:p>
            <a:pPr>
              <a:defRPr/>
            </a:pPr>
            <a:r>
              <a:rPr lang="sv-SE"/>
              <a:t>Jonas Mikaels, pedagogiska institutionen, Umeå universitet</a:t>
            </a:r>
            <a:endParaRPr lang="en-US"/>
          </a:p>
        </p:txBody>
      </p:sp>
      <p:sp>
        <p:nvSpPr>
          <p:cNvPr id="7" name="Rectangle 15"/>
          <p:cNvSpPr>
            <a:spLocks noGrp="1" noChangeArrowheads="1"/>
          </p:cNvSpPr>
          <p:nvPr>
            <p:ph type="sldNum" sz="quarter" idx="12"/>
          </p:nvPr>
        </p:nvSpPr>
        <p:spPr/>
        <p:txBody>
          <a:bodyPr/>
          <a:lstStyle>
            <a:lvl1pPr>
              <a:defRPr/>
            </a:lvl1pPr>
          </a:lstStyle>
          <a:p>
            <a:pPr>
              <a:defRPr/>
            </a:pPr>
            <a:fld id="{16605FDE-D479-4CB4-8428-BB88C1B4A6B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C484A45-4855-4F55-B91F-ECA45C4BCE7C}" type="slidenum">
              <a:rPr lang="en-US"/>
              <a:pPr>
                <a:defRPr/>
              </a:pPr>
              <a:t>‹#›</a:t>
            </a:fld>
            <a:endParaRPr lang="en-US"/>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30E82F9-42E3-472F-BABA-41D03F7693BE}" type="slidenum">
              <a:rPr lang="en-US"/>
              <a:pPr>
                <a:defRPr/>
              </a:pPr>
              <a:t>‹#›</a:t>
            </a:fld>
            <a:endParaRPr lang="en-US"/>
          </a:p>
        </p:txBody>
      </p:sp>
    </p:spTree>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A6DA30C-1CC2-42C4-AE43-39BB96089C0D}" type="slidenum">
              <a:rPr lang="en-US"/>
              <a:pPr>
                <a:defRPr/>
              </a:pPr>
              <a:t>‹#›</a:t>
            </a:fld>
            <a:endParaRPr lang="en-US"/>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63EC171C-E32A-434A-81D4-78F0AFB7F082}" type="slidenum">
              <a:rPr lang="en-US"/>
              <a:pPr>
                <a:defRPr/>
              </a:pPr>
              <a:t>‹#›</a:t>
            </a:fld>
            <a:endParaRPr lang="en-US"/>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280B566-7678-423D-9676-AF21465B0821}" type="slidenum">
              <a:rPr lang="en-US"/>
              <a:pPr>
                <a:defRPr/>
              </a:pPr>
              <a:t>‹#›</a:t>
            </a:fld>
            <a:endParaRPr lang="en-US"/>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D63F6F7F-0705-4773-AE86-2FFD185CA523}" type="slidenum">
              <a:rPr lang="en-US"/>
              <a:pPr>
                <a:defRPr/>
              </a:pPr>
              <a:t>‹#›</a:t>
            </a:fld>
            <a:endParaRPr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02ABFBF-D627-4D42-BAB1-51DAEA98F91F}" type="slidenum">
              <a:rPr lang="en-US"/>
              <a:pPr>
                <a:defRPr/>
              </a:pPr>
              <a:t>‹#›</a:t>
            </a:fld>
            <a:endParaRPr lang="en-US"/>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r>
              <a:rPr lang="sv-SE" smtClean="0"/>
              <a:t>Jonas Mikaels, Idrott och hälsa </a:t>
            </a: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D27483C-7B23-4725-99A6-AA88F4B0A477}" type="slidenum">
              <a:rPr lang="en-US"/>
              <a:pPr>
                <a:defRPr/>
              </a:pPr>
              <a:t>‹#›</a:t>
            </a:fld>
            <a:endParaRPr lang="en-US"/>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1422400"/>
            <a:ext cx="9147175" cy="5435600"/>
            <a:chOff x="0" y="896"/>
            <a:chExt cx="5762" cy="3424"/>
          </a:xfrm>
        </p:grpSpPr>
        <p:grpSp>
          <p:nvGrpSpPr>
            <p:cNvPr id="2056" name="Group 3"/>
            <p:cNvGrpSpPr>
              <a:grpSpLocks/>
            </p:cNvGrpSpPr>
            <p:nvPr userDrawn="1"/>
          </p:nvGrpSpPr>
          <p:grpSpPr bwMode="auto">
            <a:xfrm>
              <a:off x="20" y="896"/>
              <a:ext cx="5742" cy="3424"/>
              <a:chOff x="20" y="896"/>
              <a:chExt cx="5742" cy="3424"/>
            </a:xfrm>
          </p:grpSpPr>
          <p:sp>
            <p:nvSpPr>
              <p:cNvPr id="3076" name="Freeform 4"/>
              <p:cNvSpPr>
                <a:spLocks/>
              </p:cNvSpPr>
              <p:nvPr/>
            </p:nvSpPr>
            <p:spPr bwMode="hidden">
              <a:xfrm>
                <a:off x="1399" y="1116"/>
                <a:ext cx="2815" cy="2110"/>
              </a:xfrm>
              <a:custGeom>
                <a:avLst/>
                <a:gdLst/>
                <a:ahLst/>
                <a:cxnLst>
                  <a:cxn ang="0">
                    <a:pos x="950" y="85"/>
                  </a:cxn>
                  <a:cxn ang="0">
                    <a:pos x="628" y="438"/>
                  </a:cxn>
                  <a:cxn ang="0">
                    <a:pos x="66" y="471"/>
                  </a:cxn>
                  <a:cxn ang="0">
                    <a:pos x="0" y="627"/>
                  </a:cxn>
                  <a:cxn ang="0">
                    <a:pos x="372" y="1026"/>
                  </a:cxn>
                  <a:cxn ang="0">
                    <a:pos x="611" y="902"/>
                  </a:cxn>
                  <a:cxn ang="0">
                    <a:pos x="992" y="1085"/>
                  </a:cxn>
                  <a:cxn ang="0">
                    <a:pos x="1116" y="1339"/>
                  </a:cxn>
                  <a:cxn ang="0">
                    <a:pos x="1083" y="1450"/>
                  </a:cxn>
                  <a:cxn ang="0">
                    <a:pos x="1124" y="1659"/>
                  </a:cxn>
                  <a:cxn ang="0">
                    <a:pos x="1149" y="1999"/>
                  </a:cxn>
                  <a:cxn ang="0">
                    <a:pos x="1463" y="2110"/>
                  </a:cxn>
                  <a:cxn ang="0">
                    <a:pos x="1686" y="2025"/>
                  </a:cxn>
                  <a:cxn ang="0">
                    <a:pos x="1603" y="1777"/>
                  </a:cxn>
                  <a:cxn ang="0">
                    <a:pos x="1991" y="1555"/>
                  </a:cxn>
                  <a:cxn ang="0">
                    <a:pos x="2281" y="1542"/>
                  </a:cxn>
                  <a:cxn ang="0">
                    <a:pos x="2446" y="1359"/>
                  </a:cxn>
                  <a:cxn ang="0">
                    <a:pos x="2361" y="1001"/>
                  </a:cxn>
                  <a:cxn ang="0">
                    <a:pos x="2606" y="893"/>
                  </a:cxn>
                  <a:cxn ang="0">
                    <a:pos x="2815" y="454"/>
                  </a:cxn>
                  <a:cxn ang="0">
                    <a:pos x="2518" y="0"/>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p:spPr>
            <p:txBody>
              <a:bodyPr/>
              <a:lstStyle/>
              <a:p>
                <a:pPr>
                  <a:defRPr/>
                </a:pPr>
                <a:endParaRPr lang="sv-SE"/>
              </a:p>
            </p:txBody>
          </p:sp>
          <p:sp>
            <p:nvSpPr>
              <p:cNvPr id="3077" name="Freeform 5"/>
              <p:cNvSpPr>
                <a:spLocks/>
              </p:cNvSpPr>
              <p:nvPr/>
            </p:nvSpPr>
            <p:spPr bwMode="hidden">
              <a:xfrm>
                <a:off x="672" y="1116"/>
                <a:ext cx="3966" cy="2366"/>
              </a:xfrm>
              <a:custGeom>
                <a:avLst/>
                <a:gdLst/>
                <a:ahLst/>
                <a:cxnLst>
                  <a:cxn ang="0">
                    <a:pos x="1423" y="65"/>
                  </a:cxn>
                  <a:cxn ang="0">
                    <a:pos x="1148" y="262"/>
                  </a:cxn>
                  <a:cxn ang="0">
                    <a:pos x="934" y="216"/>
                  </a:cxn>
                  <a:cxn ang="0">
                    <a:pos x="529" y="314"/>
                  </a:cxn>
                  <a:cxn ang="0">
                    <a:pos x="174" y="327"/>
                  </a:cxn>
                  <a:cxn ang="0">
                    <a:pos x="0" y="628"/>
                  </a:cxn>
                  <a:cxn ang="0">
                    <a:pos x="91" y="726"/>
                  </a:cxn>
                  <a:cxn ang="0">
                    <a:pos x="231" y="654"/>
                  </a:cxn>
                  <a:cxn ang="0">
                    <a:pos x="430" y="687"/>
                  </a:cxn>
                  <a:cxn ang="0">
                    <a:pos x="504" y="850"/>
                  </a:cxn>
                  <a:cxn ang="0">
                    <a:pos x="347" y="1020"/>
                  </a:cxn>
                  <a:cxn ang="0">
                    <a:pos x="529" y="1144"/>
                  </a:cxn>
                  <a:cxn ang="0">
                    <a:pos x="727" y="1105"/>
                  </a:cxn>
                  <a:cxn ang="0">
                    <a:pos x="901" y="1216"/>
                  </a:cxn>
                  <a:cxn ang="0">
                    <a:pos x="1256" y="1229"/>
                  </a:cxn>
                  <a:cxn ang="0">
                    <a:pos x="1611" y="1425"/>
                  </a:cxn>
                  <a:cxn ang="0">
                    <a:pos x="1694" y="1673"/>
                  </a:cxn>
                  <a:cxn ang="0">
                    <a:pos x="1619" y="2118"/>
                  </a:cxn>
                  <a:cxn ang="0">
                    <a:pos x="1694" y="2268"/>
                  </a:cxn>
                  <a:cxn ang="0">
                    <a:pos x="2132" y="2242"/>
                  </a:cxn>
                  <a:cxn ang="0">
                    <a:pos x="2289" y="2366"/>
                  </a:cxn>
                  <a:cxn ang="0">
                    <a:pos x="2594" y="2046"/>
                  </a:cxn>
                  <a:cxn ang="0">
                    <a:pos x="2537" y="1817"/>
                  </a:cxn>
                  <a:cxn ang="0">
                    <a:pos x="2818" y="1673"/>
                  </a:cxn>
                  <a:cxn ang="0">
                    <a:pos x="3016" y="1719"/>
                  </a:cxn>
                  <a:cxn ang="0">
                    <a:pos x="3280" y="1615"/>
                  </a:cxn>
                  <a:cxn ang="0">
                    <a:pos x="3405" y="1174"/>
                  </a:cxn>
                  <a:cxn ang="0">
                    <a:pos x="3643" y="922"/>
                  </a:cxn>
                  <a:cxn ang="0">
                    <a:pos x="3966" y="896"/>
                  </a:cxn>
                  <a:cxn ang="0">
                    <a:pos x="3908" y="733"/>
                  </a:cxn>
                  <a:cxn ang="0">
                    <a:pos x="3669" y="563"/>
                  </a:cxn>
                  <a:cxn ang="0">
                    <a:pos x="3817" y="210"/>
                  </a:cxn>
                  <a:cxn ang="0">
                    <a:pos x="3590" y="0"/>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3078" name="Freeform 6"/>
              <p:cNvSpPr>
                <a:spLocks/>
              </p:cNvSpPr>
              <p:nvPr/>
            </p:nvSpPr>
            <p:spPr bwMode="hidden">
              <a:xfrm>
                <a:off x="20" y="1069"/>
                <a:ext cx="5732" cy="3107"/>
              </a:xfrm>
              <a:custGeom>
                <a:avLst/>
                <a:gdLst/>
                <a:ahLst/>
                <a:cxnLst>
                  <a:cxn ang="0">
                    <a:pos x="81" y="0"/>
                  </a:cxn>
                  <a:cxn ang="0">
                    <a:pos x="133" y="328"/>
                  </a:cxn>
                  <a:cxn ang="0">
                    <a:pos x="0" y="666"/>
                  </a:cxn>
                  <a:cxn ang="0">
                    <a:pos x="83" y="1221"/>
                  </a:cxn>
                  <a:cxn ang="0">
                    <a:pos x="413" y="1515"/>
                  </a:cxn>
                  <a:cxn ang="0">
                    <a:pos x="881" y="1700"/>
                  </a:cxn>
                  <a:cxn ang="0">
                    <a:pos x="1440" y="1651"/>
                  </a:cxn>
                  <a:cxn ang="0">
                    <a:pos x="1755" y="1940"/>
                  </a:cxn>
                  <a:cxn ang="0">
                    <a:pos x="1653" y="2126"/>
                  </a:cxn>
                  <a:cxn ang="0">
                    <a:pos x="1136" y="2142"/>
                  </a:cxn>
                  <a:cxn ang="0">
                    <a:pos x="911" y="2021"/>
                  </a:cxn>
                  <a:cxn ang="0">
                    <a:pos x="739" y="2142"/>
                  </a:cxn>
                  <a:cxn ang="0">
                    <a:pos x="954" y="2524"/>
                  </a:cxn>
                  <a:cxn ang="0">
                    <a:pos x="973" y="2905"/>
                  </a:cxn>
                  <a:cxn ang="0">
                    <a:pos x="1511" y="3107"/>
                  </a:cxn>
                  <a:cxn ang="0">
                    <a:pos x="1644" y="2922"/>
                  </a:cxn>
                  <a:cxn ang="0">
                    <a:pos x="2077" y="2797"/>
                  </a:cxn>
                  <a:cxn ang="0">
                    <a:pos x="2610" y="2962"/>
                  </a:cxn>
                  <a:cxn ang="0">
                    <a:pos x="3222" y="2812"/>
                  </a:cxn>
                  <a:cxn ang="0">
                    <a:pos x="3443" y="2922"/>
                  </a:cxn>
                  <a:cxn ang="0">
                    <a:pos x="3861" y="2648"/>
                  </a:cxn>
                  <a:cxn ang="0">
                    <a:pos x="4125" y="2311"/>
                  </a:cxn>
                  <a:cxn ang="0">
                    <a:pos x="4369" y="2318"/>
                  </a:cxn>
                  <a:cxn ang="0">
                    <a:pos x="4554" y="2445"/>
                  </a:cxn>
                  <a:cxn ang="0">
                    <a:pos x="5015" y="2142"/>
                  </a:cxn>
                  <a:cxn ang="0">
                    <a:pos x="5404" y="2185"/>
                  </a:cxn>
                  <a:cxn ang="0">
                    <a:pos x="5732" y="2069"/>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3079" name="Freeform 7"/>
              <p:cNvSpPr>
                <a:spLocks/>
              </p:cNvSpPr>
              <p:nvPr/>
            </p:nvSpPr>
            <p:spPr bwMode="hidden">
              <a:xfrm>
                <a:off x="242" y="1145"/>
                <a:ext cx="5512" cy="2760"/>
              </a:xfrm>
              <a:custGeom>
                <a:avLst/>
                <a:gdLst/>
                <a:ahLst/>
                <a:cxnLst>
                  <a:cxn ang="0">
                    <a:pos x="240" y="0"/>
                  </a:cxn>
                  <a:cxn ang="0">
                    <a:pos x="0" y="336"/>
                  </a:cxn>
                  <a:cxn ang="0">
                    <a:pos x="82" y="821"/>
                  </a:cxn>
                  <a:cxn ang="0">
                    <a:pos x="243" y="873"/>
                  </a:cxn>
                  <a:cxn ang="0">
                    <a:pos x="473" y="1087"/>
                  </a:cxn>
                  <a:cxn ang="0">
                    <a:pos x="557" y="1441"/>
                  </a:cxn>
                  <a:cxn ang="0">
                    <a:pos x="839" y="1499"/>
                  </a:cxn>
                  <a:cxn ang="0">
                    <a:pos x="1258" y="1349"/>
                  </a:cxn>
                  <a:cxn ang="0">
                    <a:pos x="1307" y="1493"/>
                  </a:cxn>
                  <a:cxn ang="0">
                    <a:pos x="1621" y="1513"/>
                  </a:cxn>
                  <a:cxn ang="0">
                    <a:pos x="1862" y="1865"/>
                  </a:cxn>
                  <a:cxn ang="0">
                    <a:pos x="1668" y="2166"/>
                  </a:cxn>
                  <a:cxn ang="0">
                    <a:pos x="1308" y="2217"/>
                  </a:cxn>
                  <a:cxn ang="0">
                    <a:pos x="992" y="2172"/>
                  </a:cxn>
                  <a:cxn ang="0">
                    <a:pos x="903" y="2244"/>
                  </a:cxn>
                  <a:cxn ang="0">
                    <a:pos x="1008" y="2415"/>
                  </a:cxn>
                  <a:cxn ang="0">
                    <a:pos x="992" y="2538"/>
                  </a:cxn>
                  <a:cxn ang="0">
                    <a:pos x="1137" y="2760"/>
                  </a:cxn>
                  <a:cxn ang="0">
                    <a:pos x="1661" y="2623"/>
                  </a:cxn>
                  <a:cxn ang="0">
                    <a:pos x="1725" y="2492"/>
                  </a:cxn>
                  <a:cxn ang="0">
                    <a:pos x="1895" y="2551"/>
                  </a:cxn>
                  <a:cxn ang="0">
                    <a:pos x="2338" y="2448"/>
                  </a:cxn>
                  <a:cxn ang="0">
                    <a:pos x="2443" y="2714"/>
                  </a:cxn>
                  <a:cxn ang="0">
                    <a:pos x="2870" y="2541"/>
                  </a:cxn>
                  <a:cxn ang="0">
                    <a:pos x="3264" y="2591"/>
                  </a:cxn>
                  <a:cxn ang="0">
                    <a:pos x="3522" y="2427"/>
                  </a:cxn>
                  <a:cxn ang="0">
                    <a:pos x="3594" y="2081"/>
                  </a:cxn>
                  <a:cxn ang="0">
                    <a:pos x="4013" y="2087"/>
                  </a:cxn>
                  <a:cxn ang="0">
                    <a:pos x="4070" y="1924"/>
                  </a:cxn>
                  <a:cxn ang="0">
                    <a:pos x="4239" y="1931"/>
                  </a:cxn>
                  <a:cxn ang="0">
                    <a:pos x="4465" y="2094"/>
                  </a:cxn>
                  <a:cxn ang="0">
                    <a:pos x="4836" y="1814"/>
                  </a:cxn>
                  <a:cxn ang="0">
                    <a:pos x="5225" y="1785"/>
                  </a:cxn>
                  <a:cxn ang="0">
                    <a:pos x="5367" y="1571"/>
                  </a:cxn>
                  <a:cxn ang="0">
                    <a:pos x="5512" y="1585"/>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p:spPr>
            <p:txBody>
              <a:bodyPr/>
              <a:lstStyle/>
              <a:p>
                <a:pPr>
                  <a:defRPr/>
                </a:pPr>
                <a:endParaRPr lang="sv-SE"/>
              </a:p>
            </p:txBody>
          </p:sp>
          <p:sp>
            <p:nvSpPr>
              <p:cNvPr id="3080" name="Freeform 8"/>
              <p:cNvSpPr>
                <a:spLocks/>
              </p:cNvSpPr>
              <p:nvPr/>
            </p:nvSpPr>
            <p:spPr bwMode="hidden">
              <a:xfrm>
                <a:off x="4840" y="984"/>
                <a:ext cx="790" cy="1189"/>
              </a:xfrm>
              <a:custGeom>
                <a:avLst/>
                <a:gdLst/>
                <a:ahLst/>
                <a:cxnLst>
                  <a:cxn ang="0">
                    <a:pos x="139" y="0"/>
                  </a:cxn>
                  <a:cxn ang="0">
                    <a:pos x="210" y="233"/>
                  </a:cxn>
                  <a:cxn ang="0">
                    <a:pos x="159" y="643"/>
                  </a:cxn>
                  <a:cxn ang="0">
                    <a:pos x="454" y="771"/>
                  </a:cxn>
                  <a:cxn ang="0">
                    <a:pos x="605" y="1046"/>
                  </a:cxn>
                  <a:cxn ang="0">
                    <a:pos x="790" y="1189"/>
                  </a:cxn>
                  <a:cxn ang="0">
                    <a:pos x="540" y="1111"/>
                  </a:cxn>
                  <a:cxn ang="0">
                    <a:pos x="363" y="883"/>
                  </a:cxn>
                  <a:cxn ang="0">
                    <a:pos x="139" y="852"/>
                  </a:cxn>
                  <a:cxn ang="0">
                    <a:pos x="0" y="499"/>
                  </a:cxn>
                  <a:cxn ang="0">
                    <a:pos x="48" y="209"/>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p:spPr>
            <p:txBody>
              <a:bodyPr/>
              <a:lstStyle/>
              <a:p>
                <a:pPr>
                  <a:defRPr/>
                </a:pPr>
                <a:endParaRPr lang="sv-SE"/>
              </a:p>
            </p:txBody>
          </p:sp>
          <p:sp>
            <p:nvSpPr>
              <p:cNvPr id="3081" name="Freeform 9"/>
              <p:cNvSpPr>
                <a:spLocks/>
              </p:cNvSpPr>
              <p:nvPr/>
            </p:nvSpPr>
            <p:spPr bwMode="hidden">
              <a:xfrm>
                <a:off x="5173" y="896"/>
                <a:ext cx="579" cy="1117"/>
              </a:xfrm>
              <a:custGeom>
                <a:avLst/>
                <a:gdLst/>
                <a:ahLst/>
                <a:cxnLst>
                  <a:cxn ang="0">
                    <a:pos x="0" y="0"/>
                  </a:cxn>
                  <a:cxn ang="0">
                    <a:pos x="128" y="328"/>
                  </a:cxn>
                  <a:cxn ang="0">
                    <a:pos x="9" y="659"/>
                  </a:cxn>
                  <a:cxn ang="0">
                    <a:pos x="40" y="763"/>
                  </a:cxn>
                  <a:cxn ang="0">
                    <a:pos x="234" y="739"/>
                  </a:cxn>
                  <a:cxn ang="0">
                    <a:pos x="344" y="1055"/>
                  </a:cxn>
                  <a:cxn ang="0">
                    <a:pos x="579" y="1117"/>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3082" name="Freeform 10"/>
              <p:cNvSpPr>
                <a:spLocks/>
              </p:cNvSpPr>
              <p:nvPr/>
            </p:nvSpPr>
            <p:spPr bwMode="hidden">
              <a:xfrm>
                <a:off x="3291" y="968"/>
                <a:ext cx="2471" cy="2396"/>
              </a:xfrm>
              <a:custGeom>
                <a:avLst/>
                <a:gdLst/>
                <a:ahLst/>
                <a:cxnLst>
                  <a:cxn ang="0">
                    <a:pos x="1118" y="0"/>
                  </a:cxn>
                  <a:cxn ang="0">
                    <a:pos x="1179" y="225"/>
                  </a:cxn>
                  <a:cxn ang="0">
                    <a:pos x="1393" y="339"/>
                  </a:cxn>
                  <a:cxn ang="0">
                    <a:pos x="1404" y="548"/>
                  </a:cxn>
                  <a:cxn ang="0">
                    <a:pos x="1342" y="732"/>
                  </a:cxn>
                  <a:cxn ang="0">
                    <a:pos x="1434" y="925"/>
                  </a:cxn>
                  <a:cxn ang="0">
                    <a:pos x="1455" y="1109"/>
                  </a:cxn>
                  <a:cxn ang="0">
                    <a:pos x="1311" y="1142"/>
                  </a:cxn>
                  <a:cxn ang="0">
                    <a:pos x="926" y="1384"/>
                  </a:cxn>
                  <a:cxn ang="0">
                    <a:pos x="975" y="1456"/>
                  </a:cxn>
                  <a:cxn ang="0">
                    <a:pos x="956" y="1624"/>
                  </a:cxn>
                  <a:cxn ang="0">
                    <a:pos x="782" y="1817"/>
                  </a:cxn>
                  <a:cxn ang="0">
                    <a:pos x="539" y="1978"/>
                  </a:cxn>
                  <a:cxn ang="0">
                    <a:pos x="152" y="2026"/>
                  </a:cxn>
                  <a:cxn ang="0">
                    <a:pos x="19" y="2251"/>
                  </a:cxn>
                  <a:cxn ang="0">
                    <a:pos x="0" y="2396"/>
                  </a:cxn>
                  <a:cxn ang="0">
                    <a:pos x="213" y="2179"/>
                  </a:cxn>
                  <a:cxn ang="0">
                    <a:pos x="629" y="2090"/>
                  </a:cxn>
                  <a:cxn ang="0">
                    <a:pos x="894" y="1906"/>
                  </a:cxn>
                  <a:cxn ang="0">
                    <a:pos x="1230" y="1986"/>
                  </a:cxn>
                  <a:cxn ang="0">
                    <a:pos x="1668" y="1906"/>
                  </a:cxn>
                  <a:cxn ang="0">
                    <a:pos x="1983" y="1745"/>
                  </a:cxn>
                  <a:cxn ang="0">
                    <a:pos x="2014" y="1600"/>
                  </a:cxn>
                  <a:cxn ang="0">
                    <a:pos x="2237" y="1496"/>
                  </a:cxn>
                  <a:cxn ang="0">
                    <a:pos x="2359" y="1552"/>
                  </a:cxn>
                  <a:cxn ang="0">
                    <a:pos x="2471" y="1479"/>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p:spPr>
            <p:txBody>
              <a:bodyPr/>
              <a:lstStyle/>
              <a:p>
                <a:pPr>
                  <a:defRPr/>
                </a:pPr>
                <a:endParaRPr lang="sv-SE"/>
              </a:p>
            </p:txBody>
          </p:sp>
          <p:sp>
            <p:nvSpPr>
              <p:cNvPr id="3083" name="Freeform 11"/>
              <p:cNvSpPr>
                <a:spLocks/>
              </p:cNvSpPr>
              <p:nvPr/>
            </p:nvSpPr>
            <p:spPr bwMode="hidden">
              <a:xfrm>
                <a:off x="2366" y="1067"/>
                <a:ext cx="1399" cy="1349"/>
              </a:xfrm>
              <a:custGeom>
                <a:avLst/>
                <a:gdLst/>
                <a:ahLst/>
                <a:cxnLst>
                  <a:cxn ang="0">
                    <a:pos x="620" y="155"/>
                  </a:cxn>
                  <a:cxn ang="0">
                    <a:pos x="421" y="155"/>
                  </a:cxn>
                  <a:cxn ang="0">
                    <a:pos x="205" y="507"/>
                  </a:cxn>
                  <a:cxn ang="0">
                    <a:pos x="0" y="673"/>
                  </a:cxn>
                  <a:cxn ang="0">
                    <a:pos x="487" y="783"/>
                  </a:cxn>
                  <a:cxn ang="0">
                    <a:pos x="425" y="1009"/>
                  </a:cxn>
                  <a:cxn ang="0">
                    <a:pos x="617" y="1086"/>
                  </a:cxn>
                  <a:cxn ang="0">
                    <a:pos x="498" y="1349"/>
                  </a:cxn>
                  <a:cxn ang="0">
                    <a:pos x="961" y="1035"/>
                  </a:cxn>
                  <a:cxn ang="0">
                    <a:pos x="926" y="776"/>
                  </a:cxn>
                  <a:cxn ang="0">
                    <a:pos x="1181" y="749"/>
                  </a:cxn>
                  <a:cxn ang="0">
                    <a:pos x="1399" y="601"/>
                  </a:cxn>
                  <a:cxn ang="0">
                    <a:pos x="1315" y="416"/>
                  </a:cxn>
                  <a:cxn ang="0">
                    <a:pos x="1341" y="196"/>
                  </a:cxn>
                  <a:cxn ang="0">
                    <a:pos x="1171" y="164"/>
                  </a:cxn>
                  <a:cxn ang="0">
                    <a:pos x="928" y="0"/>
                  </a:cxn>
                  <a:cxn ang="0">
                    <a:pos x="620" y="155"/>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3084" name="Freeform 12"/>
              <p:cNvSpPr>
                <a:spLocks/>
              </p:cNvSpPr>
              <p:nvPr/>
            </p:nvSpPr>
            <p:spPr bwMode="hidden">
              <a:xfrm>
                <a:off x="4275" y="2031"/>
                <a:ext cx="1256" cy="810"/>
              </a:xfrm>
              <a:custGeom>
                <a:avLst/>
                <a:gdLst/>
                <a:ahLst/>
                <a:cxnLst>
                  <a:cxn ang="0">
                    <a:pos x="719" y="183"/>
                  </a:cxn>
                  <a:cxn ang="0">
                    <a:pos x="760" y="33"/>
                  </a:cxn>
                  <a:cxn ang="0">
                    <a:pos x="884" y="0"/>
                  </a:cxn>
                  <a:cxn ang="0">
                    <a:pos x="983" y="78"/>
                  </a:cxn>
                  <a:cxn ang="0">
                    <a:pos x="1082" y="248"/>
                  </a:cxn>
                  <a:cxn ang="0">
                    <a:pos x="1256" y="229"/>
                  </a:cxn>
                  <a:cxn ang="0">
                    <a:pos x="1248" y="359"/>
                  </a:cxn>
                  <a:cxn ang="0">
                    <a:pos x="1016" y="431"/>
                  </a:cxn>
                  <a:cxn ang="0">
                    <a:pos x="879" y="417"/>
                  </a:cxn>
                  <a:cxn ang="0">
                    <a:pos x="719" y="481"/>
                  </a:cxn>
                  <a:cxn ang="0">
                    <a:pos x="591" y="633"/>
                  </a:cxn>
                  <a:cxn ang="0">
                    <a:pos x="423" y="537"/>
                  </a:cxn>
                  <a:cxn ang="0">
                    <a:pos x="256" y="810"/>
                  </a:cxn>
                  <a:cxn ang="0">
                    <a:pos x="66" y="764"/>
                  </a:cxn>
                  <a:cxn ang="0">
                    <a:pos x="0" y="601"/>
                  </a:cxn>
                  <a:cxn ang="0">
                    <a:pos x="157" y="483"/>
                  </a:cxn>
                  <a:cxn ang="0">
                    <a:pos x="248" y="281"/>
                  </a:cxn>
                  <a:cxn ang="0">
                    <a:pos x="438" y="150"/>
                  </a:cxn>
                  <a:cxn ang="0">
                    <a:pos x="719" y="189"/>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3085" name="Freeform 13"/>
              <p:cNvSpPr>
                <a:spLocks/>
              </p:cNvSpPr>
              <p:nvPr/>
            </p:nvSpPr>
            <p:spPr bwMode="hidden">
              <a:xfrm>
                <a:off x="2914" y="3476"/>
                <a:ext cx="2848" cy="788"/>
              </a:xfrm>
              <a:custGeom>
                <a:avLst/>
                <a:gdLst/>
                <a:ahLst/>
                <a:cxnLst>
                  <a:cxn ang="0">
                    <a:pos x="2838" y="16"/>
                  </a:cxn>
                  <a:cxn ang="0">
                    <a:pos x="2493" y="0"/>
                  </a:cxn>
                  <a:cxn ang="0">
                    <a:pos x="2278" y="81"/>
                  </a:cxn>
                  <a:cxn ang="0">
                    <a:pos x="1936" y="44"/>
                  </a:cxn>
                  <a:cxn ang="0">
                    <a:pos x="1739" y="354"/>
                  </a:cxn>
                  <a:cxn ang="0">
                    <a:pos x="1600" y="212"/>
                  </a:cxn>
                  <a:cxn ang="0">
                    <a:pos x="1352" y="308"/>
                  </a:cxn>
                  <a:cxn ang="0">
                    <a:pos x="1445" y="515"/>
                  </a:cxn>
                  <a:cxn ang="0">
                    <a:pos x="1072" y="412"/>
                  </a:cxn>
                  <a:cxn ang="0">
                    <a:pos x="888" y="540"/>
                  </a:cxn>
                  <a:cxn ang="0">
                    <a:pos x="0" y="660"/>
                  </a:cxn>
                  <a:cxn ang="0">
                    <a:pos x="288" y="788"/>
                  </a:cxn>
                  <a:cxn ang="0">
                    <a:pos x="1040" y="676"/>
                  </a:cxn>
                  <a:cxn ang="0">
                    <a:pos x="1272" y="748"/>
                  </a:cxn>
                  <a:cxn ang="0">
                    <a:pos x="2096" y="691"/>
                  </a:cxn>
                  <a:cxn ang="0">
                    <a:pos x="2320" y="748"/>
                  </a:cxn>
                  <a:cxn ang="0">
                    <a:pos x="2456" y="596"/>
                  </a:cxn>
                  <a:cxn ang="0">
                    <a:pos x="2712" y="716"/>
                  </a:cxn>
                  <a:cxn ang="0">
                    <a:pos x="2716" y="339"/>
                  </a:cxn>
                  <a:cxn ang="0">
                    <a:pos x="2848" y="258"/>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3086" name="Freeform 14"/>
              <p:cNvSpPr>
                <a:spLocks/>
              </p:cNvSpPr>
              <p:nvPr/>
            </p:nvSpPr>
            <p:spPr bwMode="hidden">
              <a:xfrm>
                <a:off x="5443" y="922"/>
                <a:ext cx="319" cy="854"/>
              </a:xfrm>
              <a:custGeom>
                <a:avLst/>
                <a:gdLst/>
                <a:ahLst/>
                <a:cxnLst>
                  <a:cxn ang="0">
                    <a:pos x="0" y="0"/>
                  </a:cxn>
                  <a:cxn ang="0">
                    <a:pos x="106" y="313"/>
                  </a:cxn>
                  <a:cxn ang="0">
                    <a:pos x="106" y="634"/>
                  </a:cxn>
                  <a:cxn ang="0">
                    <a:pos x="268" y="854"/>
                  </a:cxn>
                  <a:cxn ang="0">
                    <a:pos x="278" y="577"/>
                  </a:cxn>
                  <a:cxn ang="0">
                    <a:pos x="238" y="400"/>
                  </a:cxn>
                  <a:cxn ang="0">
                    <a:pos x="319" y="240"/>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3087" name="Freeform 15"/>
              <p:cNvSpPr>
                <a:spLocks/>
              </p:cNvSpPr>
              <p:nvPr/>
            </p:nvSpPr>
            <p:spPr bwMode="hidden">
              <a:xfrm>
                <a:off x="4954" y="3568"/>
                <a:ext cx="646" cy="392"/>
              </a:xfrm>
              <a:custGeom>
                <a:avLst/>
                <a:gdLst/>
                <a:ahLst/>
                <a:cxnLst>
                  <a:cxn ang="0">
                    <a:pos x="504" y="0"/>
                  </a:cxn>
                  <a:cxn ang="0">
                    <a:pos x="320" y="61"/>
                  </a:cxn>
                  <a:cxn ang="0">
                    <a:pos x="238" y="109"/>
                  </a:cxn>
                  <a:cxn ang="0">
                    <a:pos x="144" y="216"/>
                  </a:cxn>
                  <a:cxn ang="0">
                    <a:pos x="0" y="392"/>
                  </a:cxn>
                  <a:cxn ang="0">
                    <a:pos x="360" y="263"/>
                  </a:cxn>
                  <a:cxn ang="0">
                    <a:pos x="432" y="182"/>
                  </a:cxn>
                  <a:cxn ang="0">
                    <a:pos x="646" y="142"/>
                  </a:cxn>
                  <a:cxn ang="0">
                    <a:pos x="504" y="0"/>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p:spPr>
            <p:txBody>
              <a:bodyPr/>
              <a:lstStyle/>
              <a:p>
                <a:pPr>
                  <a:defRPr/>
                </a:pPr>
                <a:endParaRPr lang="sv-SE"/>
              </a:p>
            </p:txBody>
          </p:sp>
          <p:sp>
            <p:nvSpPr>
              <p:cNvPr id="3088" name="Freeform 16"/>
              <p:cNvSpPr>
                <a:spLocks/>
              </p:cNvSpPr>
              <p:nvPr/>
            </p:nvSpPr>
            <p:spPr bwMode="hidden">
              <a:xfrm>
                <a:off x="50" y="2400"/>
                <a:ext cx="2736" cy="1920"/>
              </a:xfrm>
              <a:custGeom>
                <a:avLst/>
                <a:gdLst/>
                <a:ahLst/>
                <a:cxnLst>
                  <a:cxn ang="0">
                    <a:pos x="0" y="0"/>
                  </a:cxn>
                  <a:cxn ang="0">
                    <a:pos x="96" y="336"/>
                  </a:cxn>
                  <a:cxn ang="0">
                    <a:pos x="384" y="384"/>
                  </a:cxn>
                  <a:cxn ang="0">
                    <a:pos x="576" y="720"/>
                  </a:cxn>
                  <a:cxn ang="0">
                    <a:pos x="528" y="960"/>
                  </a:cxn>
                  <a:cxn ang="0">
                    <a:pos x="672" y="1104"/>
                  </a:cxn>
                  <a:cxn ang="0">
                    <a:pos x="576" y="1392"/>
                  </a:cxn>
                  <a:cxn ang="0">
                    <a:pos x="624" y="1632"/>
                  </a:cxn>
                  <a:cxn ang="0">
                    <a:pos x="1488" y="1872"/>
                  </a:cxn>
                  <a:cxn ang="0">
                    <a:pos x="1680" y="1728"/>
                  </a:cxn>
                  <a:cxn ang="0">
                    <a:pos x="2208" y="1728"/>
                  </a:cxn>
                  <a:cxn ang="0">
                    <a:pos x="2304" y="1632"/>
                  </a:cxn>
                  <a:cxn ang="0">
                    <a:pos x="2736" y="1872"/>
                  </a:cxn>
                  <a:cxn ang="0">
                    <a:pos x="2640" y="1920"/>
                  </a:cxn>
                  <a:cxn ang="0">
                    <a:pos x="2304" y="1824"/>
                  </a:cxn>
                  <a:cxn ang="0">
                    <a:pos x="2160" y="1872"/>
                  </a:cxn>
                  <a:cxn ang="0">
                    <a:pos x="1632" y="1920"/>
                  </a:cxn>
                  <a:cxn ang="0">
                    <a:pos x="1440" y="1920"/>
                  </a:cxn>
                  <a:cxn ang="0">
                    <a:pos x="480" y="1824"/>
                  </a:cxn>
                  <a:cxn ang="0">
                    <a:pos x="192" y="1872"/>
                  </a:cxn>
                  <a:cxn ang="0">
                    <a:pos x="96" y="1680"/>
                  </a:cxn>
                  <a:cxn ang="0">
                    <a:pos x="288" y="1440"/>
                  </a:cxn>
                  <a:cxn ang="0">
                    <a:pos x="336" y="1104"/>
                  </a:cxn>
                  <a:cxn ang="0">
                    <a:pos x="144" y="864"/>
                  </a:cxn>
                  <a:cxn ang="0">
                    <a:pos x="240" y="624"/>
                  </a:cxn>
                  <a:cxn ang="0">
                    <a:pos x="48" y="528"/>
                  </a:cxn>
                  <a:cxn ang="0">
                    <a:pos x="0" y="0"/>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p:spPr>
            <p:txBody>
              <a:bodyPr/>
              <a:lstStyle/>
              <a:p>
                <a:pPr>
                  <a:defRPr/>
                </a:pPr>
                <a:endParaRPr lang="sv-SE"/>
              </a:p>
            </p:txBody>
          </p:sp>
        </p:grpSp>
        <p:grpSp>
          <p:nvGrpSpPr>
            <p:cNvPr id="2057" name="Group 17"/>
            <p:cNvGrpSpPr>
              <a:grpSpLocks/>
            </p:cNvGrpSpPr>
            <p:nvPr userDrawn="1"/>
          </p:nvGrpSpPr>
          <p:grpSpPr bwMode="auto">
            <a:xfrm>
              <a:off x="0" y="2291"/>
              <a:ext cx="1385" cy="1702"/>
              <a:chOff x="0" y="2291"/>
              <a:chExt cx="1385" cy="1702"/>
            </a:xfrm>
          </p:grpSpPr>
          <p:sp>
            <p:nvSpPr>
              <p:cNvPr id="3090" name="Rectangle 18"/>
              <p:cNvSpPr>
                <a:spLocks noChangeArrowheads="1"/>
              </p:cNvSpPr>
              <p:nvPr/>
            </p:nvSpPr>
            <p:spPr bwMode="ltGray">
              <a:xfrm rot="6798887">
                <a:off x="63" y="3882"/>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1" name="Rectangle 19"/>
              <p:cNvSpPr>
                <a:spLocks noChangeArrowheads="1"/>
              </p:cNvSpPr>
              <p:nvPr/>
            </p:nvSpPr>
            <p:spPr bwMode="ltGray">
              <a:xfrm rot="6798887">
                <a:off x="33" y="388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2" name="Rectangle 20"/>
              <p:cNvSpPr>
                <a:spLocks noChangeArrowheads="1"/>
              </p:cNvSpPr>
              <p:nvPr/>
            </p:nvSpPr>
            <p:spPr bwMode="ltGray">
              <a:xfrm rot="6798887">
                <a:off x="7" y="3874"/>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3" name="Rectangle 21"/>
              <p:cNvSpPr>
                <a:spLocks noChangeArrowheads="1"/>
              </p:cNvSpPr>
              <p:nvPr/>
            </p:nvSpPr>
            <p:spPr bwMode="ltGray">
              <a:xfrm rot="5999912">
                <a:off x="209" y="388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4" name="Rectangle 22"/>
              <p:cNvSpPr>
                <a:spLocks noChangeArrowheads="1"/>
              </p:cNvSpPr>
              <p:nvPr/>
            </p:nvSpPr>
            <p:spPr bwMode="ltGray">
              <a:xfrm rot="5999912">
                <a:off x="183" y="388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5" name="Rectangle 23"/>
              <p:cNvSpPr>
                <a:spLocks noChangeArrowheads="1"/>
              </p:cNvSpPr>
              <p:nvPr/>
            </p:nvSpPr>
            <p:spPr bwMode="ltGray">
              <a:xfrm rot="6250138">
                <a:off x="153" y="388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6" name="Rectangle 24"/>
              <p:cNvSpPr>
                <a:spLocks noChangeArrowheads="1"/>
              </p:cNvSpPr>
              <p:nvPr/>
            </p:nvSpPr>
            <p:spPr bwMode="ltGray">
              <a:xfrm rot="6238076">
                <a:off x="123" y="388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7" name="Rectangle 25"/>
              <p:cNvSpPr>
                <a:spLocks noChangeArrowheads="1"/>
              </p:cNvSpPr>
              <p:nvPr/>
            </p:nvSpPr>
            <p:spPr bwMode="ltGray">
              <a:xfrm rot="5380717">
                <a:off x="363" y="386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8" name="Rectangle 26"/>
              <p:cNvSpPr>
                <a:spLocks noChangeArrowheads="1"/>
              </p:cNvSpPr>
              <p:nvPr/>
            </p:nvSpPr>
            <p:spPr bwMode="ltGray">
              <a:xfrm rot="5380717">
                <a:off x="333" y="3872"/>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099" name="Rectangle 27"/>
              <p:cNvSpPr>
                <a:spLocks noChangeArrowheads="1"/>
              </p:cNvSpPr>
              <p:nvPr/>
            </p:nvSpPr>
            <p:spPr bwMode="ltGray">
              <a:xfrm rot="5583200">
                <a:off x="303" y="387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0" name="Rectangle 28"/>
              <p:cNvSpPr>
                <a:spLocks noChangeArrowheads="1"/>
              </p:cNvSpPr>
              <p:nvPr/>
            </p:nvSpPr>
            <p:spPr bwMode="ltGray">
              <a:xfrm rot="5737625">
                <a:off x="271" y="3882"/>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1" name="Rectangle 29"/>
              <p:cNvSpPr>
                <a:spLocks noChangeArrowheads="1"/>
              </p:cNvSpPr>
              <p:nvPr/>
            </p:nvSpPr>
            <p:spPr bwMode="ltGray">
              <a:xfrm rot="4715477">
                <a:off x="517" y="382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2" name="Rectangle 30"/>
              <p:cNvSpPr>
                <a:spLocks noChangeArrowheads="1"/>
              </p:cNvSpPr>
              <p:nvPr/>
            </p:nvSpPr>
            <p:spPr bwMode="ltGray">
              <a:xfrm rot="4924949">
                <a:off x="486" y="383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3" name="Rectangle 31"/>
              <p:cNvSpPr>
                <a:spLocks noChangeArrowheads="1"/>
              </p:cNvSpPr>
              <p:nvPr/>
            </p:nvSpPr>
            <p:spPr bwMode="ltGray">
              <a:xfrm rot="4924949">
                <a:off x="456" y="384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4" name="Rectangle 32"/>
              <p:cNvSpPr>
                <a:spLocks noChangeArrowheads="1"/>
              </p:cNvSpPr>
              <p:nvPr/>
            </p:nvSpPr>
            <p:spPr bwMode="ltGray">
              <a:xfrm rot="5041352">
                <a:off x="427" y="3850"/>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5" name="Rectangle 33"/>
              <p:cNvSpPr>
                <a:spLocks noChangeArrowheads="1"/>
              </p:cNvSpPr>
              <p:nvPr/>
            </p:nvSpPr>
            <p:spPr bwMode="ltGray">
              <a:xfrm rot="3816889">
                <a:off x="664" y="376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6" name="Rectangle 34"/>
              <p:cNvSpPr>
                <a:spLocks noChangeArrowheads="1"/>
              </p:cNvSpPr>
              <p:nvPr/>
            </p:nvSpPr>
            <p:spPr bwMode="ltGray">
              <a:xfrm rot="3816889">
                <a:off x="634" y="3780"/>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7" name="Rectangle 35"/>
              <p:cNvSpPr>
                <a:spLocks noChangeArrowheads="1"/>
              </p:cNvSpPr>
              <p:nvPr/>
            </p:nvSpPr>
            <p:spPr bwMode="ltGray">
              <a:xfrm rot="4104184">
                <a:off x="606" y="3790"/>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8" name="Rectangle 36"/>
              <p:cNvSpPr>
                <a:spLocks noChangeArrowheads="1"/>
              </p:cNvSpPr>
              <p:nvPr/>
            </p:nvSpPr>
            <p:spPr bwMode="ltGray">
              <a:xfrm rot="4325343">
                <a:off x="575" y="380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09" name="Rectangle 37"/>
              <p:cNvSpPr>
                <a:spLocks noChangeArrowheads="1"/>
              </p:cNvSpPr>
              <p:nvPr/>
            </p:nvSpPr>
            <p:spPr bwMode="ltGray">
              <a:xfrm rot="3368036">
                <a:off x="800" y="368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0" name="Rectangle 38"/>
              <p:cNvSpPr>
                <a:spLocks noChangeArrowheads="1"/>
              </p:cNvSpPr>
              <p:nvPr/>
            </p:nvSpPr>
            <p:spPr bwMode="ltGray">
              <a:xfrm rot="3368036">
                <a:off x="772" y="369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1" name="Rectangle 39"/>
              <p:cNvSpPr>
                <a:spLocks noChangeArrowheads="1"/>
              </p:cNvSpPr>
              <p:nvPr/>
            </p:nvSpPr>
            <p:spPr bwMode="ltGray">
              <a:xfrm rot="3368036">
                <a:off x="746" y="3716"/>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2" name="Rectangle 40"/>
              <p:cNvSpPr>
                <a:spLocks noChangeArrowheads="1"/>
              </p:cNvSpPr>
              <p:nvPr/>
            </p:nvSpPr>
            <p:spPr bwMode="ltGray">
              <a:xfrm rot="3816889">
                <a:off x="717" y="373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3" name="Rectangle 41"/>
              <p:cNvSpPr>
                <a:spLocks noChangeArrowheads="1"/>
              </p:cNvSpPr>
              <p:nvPr/>
            </p:nvSpPr>
            <p:spPr bwMode="ltGray">
              <a:xfrm rot="2302266">
                <a:off x="923" y="3587"/>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4" name="Rectangle 42"/>
              <p:cNvSpPr>
                <a:spLocks noChangeArrowheads="1"/>
              </p:cNvSpPr>
              <p:nvPr/>
            </p:nvSpPr>
            <p:spPr bwMode="ltGray">
              <a:xfrm rot="2302266">
                <a:off x="899" y="360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5" name="Rectangle 43"/>
              <p:cNvSpPr>
                <a:spLocks noChangeArrowheads="1"/>
              </p:cNvSpPr>
              <p:nvPr/>
            </p:nvSpPr>
            <p:spPr bwMode="ltGray">
              <a:xfrm rot="2707562">
                <a:off x="876" y="362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6" name="Rectangle 44"/>
              <p:cNvSpPr>
                <a:spLocks noChangeArrowheads="1"/>
              </p:cNvSpPr>
              <p:nvPr/>
            </p:nvSpPr>
            <p:spPr bwMode="ltGray">
              <a:xfrm rot="2707562">
                <a:off x="850" y="3644"/>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7" name="Rectangle 45"/>
              <p:cNvSpPr>
                <a:spLocks noChangeArrowheads="1"/>
              </p:cNvSpPr>
              <p:nvPr/>
            </p:nvSpPr>
            <p:spPr bwMode="ltGray">
              <a:xfrm rot="1525830">
                <a:off x="1027" y="3473"/>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8" name="Rectangle 46"/>
              <p:cNvSpPr>
                <a:spLocks noChangeArrowheads="1"/>
              </p:cNvSpPr>
              <p:nvPr/>
            </p:nvSpPr>
            <p:spPr bwMode="ltGray">
              <a:xfrm rot="1525830">
                <a:off x="1009" y="3497"/>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19" name="Rectangle 47"/>
              <p:cNvSpPr>
                <a:spLocks noChangeArrowheads="1"/>
              </p:cNvSpPr>
              <p:nvPr/>
            </p:nvSpPr>
            <p:spPr bwMode="ltGray">
              <a:xfrm rot="1788117">
                <a:off x="990" y="3519"/>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0" name="Rectangle 48"/>
              <p:cNvSpPr>
                <a:spLocks noChangeArrowheads="1"/>
              </p:cNvSpPr>
              <p:nvPr/>
            </p:nvSpPr>
            <p:spPr bwMode="ltGray">
              <a:xfrm rot="1788117">
                <a:off x="969" y="354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1" name="Rectangle 49"/>
              <p:cNvSpPr>
                <a:spLocks noChangeArrowheads="1"/>
              </p:cNvSpPr>
              <p:nvPr/>
            </p:nvSpPr>
            <p:spPr bwMode="ltGray">
              <a:xfrm rot="841630">
                <a:off x="1113" y="3355"/>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2" name="Rectangle 50"/>
              <p:cNvSpPr>
                <a:spLocks noChangeArrowheads="1"/>
              </p:cNvSpPr>
              <p:nvPr/>
            </p:nvSpPr>
            <p:spPr bwMode="ltGray">
              <a:xfrm rot="841630">
                <a:off x="1100" y="337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3" name="Rectangle 51"/>
              <p:cNvSpPr>
                <a:spLocks noChangeArrowheads="1"/>
              </p:cNvSpPr>
              <p:nvPr/>
            </p:nvSpPr>
            <p:spPr bwMode="ltGray">
              <a:xfrm rot="1308689">
                <a:off x="1086" y="340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4" name="Rectangle 52"/>
              <p:cNvSpPr>
                <a:spLocks noChangeArrowheads="1"/>
              </p:cNvSpPr>
              <p:nvPr/>
            </p:nvSpPr>
            <p:spPr bwMode="ltGray">
              <a:xfrm rot="1308689">
                <a:off x="1064" y="3425"/>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5" name="Rectangle 53"/>
              <p:cNvSpPr>
                <a:spLocks noChangeArrowheads="1"/>
              </p:cNvSpPr>
              <p:nvPr/>
            </p:nvSpPr>
            <p:spPr bwMode="ltGray">
              <a:xfrm rot="469913">
                <a:off x="1172" y="3225"/>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6" name="Rectangle 54"/>
              <p:cNvSpPr>
                <a:spLocks noChangeArrowheads="1"/>
              </p:cNvSpPr>
              <p:nvPr/>
            </p:nvSpPr>
            <p:spPr bwMode="ltGray">
              <a:xfrm rot="559869">
                <a:off x="1162" y="3250"/>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7" name="Rectangle 55"/>
              <p:cNvSpPr>
                <a:spLocks noChangeArrowheads="1"/>
              </p:cNvSpPr>
              <p:nvPr/>
            </p:nvSpPr>
            <p:spPr bwMode="ltGray">
              <a:xfrm rot="734079">
                <a:off x="1154" y="3276"/>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8" name="Rectangle 56"/>
              <p:cNvSpPr>
                <a:spLocks noChangeArrowheads="1"/>
              </p:cNvSpPr>
              <p:nvPr/>
            </p:nvSpPr>
            <p:spPr bwMode="ltGray">
              <a:xfrm rot="734079">
                <a:off x="1141" y="3304"/>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29" name="Rectangle 57"/>
              <p:cNvSpPr>
                <a:spLocks noChangeArrowheads="1"/>
              </p:cNvSpPr>
              <p:nvPr/>
            </p:nvSpPr>
            <p:spPr bwMode="ltGray">
              <a:xfrm rot="-293905">
                <a:off x="1211" y="3096"/>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0" name="Rectangle 58"/>
              <p:cNvSpPr>
                <a:spLocks noChangeArrowheads="1"/>
              </p:cNvSpPr>
              <p:nvPr/>
            </p:nvSpPr>
            <p:spPr bwMode="ltGray">
              <a:xfrm rot="-8">
                <a:off x="1201" y="3122"/>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1" name="Rectangle 59"/>
              <p:cNvSpPr>
                <a:spLocks noChangeArrowheads="1"/>
              </p:cNvSpPr>
              <p:nvPr/>
            </p:nvSpPr>
            <p:spPr bwMode="ltGray">
              <a:xfrm rot="-8">
                <a:off x="1200" y="3147"/>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2" name="Rectangle 60"/>
              <p:cNvSpPr>
                <a:spLocks noChangeArrowheads="1"/>
              </p:cNvSpPr>
              <p:nvPr/>
            </p:nvSpPr>
            <p:spPr bwMode="ltGray">
              <a:xfrm rot="214188">
                <a:off x="1189" y="3173"/>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3" name="Rectangle 61"/>
              <p:cNvSpPr>
                <a:spLocks noChangeArrowheads="1"/>
              </p:cNvSpPr>
              <p:nvPr/>
            </p:nvSpPr>
            <p:spPr bwMode="ltGray">
              <a:xfrm rot="-682388">
                <a:off x="1219" y="296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4" name="Rectangle 62"/>
              <p:cNvSpPr>
                <a:spLocks noChangeArrowheads="1"/>
              </p:cNvSpPr>
              <p:nvPr/>
            </p:nvSpPr>
            <p:spPr bwMode="ltGray">
              <a:xfrm rot="-480400">
                <a:off x="1220" y="2991"/>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5" name="Rectangle 63"/>
              <p:cNvSpPr>
                <a:spLocks noChangeArrowheads="1"/>
              </p:cNvSpPr>
              <p:nvPr/>
            </p:nvSpPr>
            <p:spPr bwMode="ltGray">
              <a:xfrm rot="-480400">
                <a:off x="1220" y="301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6" name="Rectangle 64"/>
              <p:cNvSpPr>
                <a:spLocks noChangeArrowheads="1"/>
              </p:cNvSpPr>
              <p:nvPr/>
            </p:nvSpPr>
            <p:spPr bwMode="ltGray">
              <a:xfrm rot="-270546">
                <a:off x="1219" y="3041"/>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7" name="Rectangle 65"/>
              <p:cNvSpPr>
                <a:spLocks noChangeArrowheads="1"/>
              </p:cNvSpPr>
              <p:nvPr/>
            </p:nvSpPr>
            <p:spPr bwMode="ltGray">
              <a:xfrm rot="-1132286">
                <a:off x="1207" y="2843"/>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8" name="Rectangle 66"/>
              <p:cNvSpPr>
                <a:spLocks noChangeArrowheads="1"/>
              </p:cNvSpPr>
              <p:nvPr/>
            </p:nvSpPr>
            <p:spPr bwMode="ltGray">
              <a:xfrm rot="-969272">
                <a:off x="1213" y="2864"/>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39" name="Rectangle 67"/>
              <p:cNvSpPr>
                <a:spLocks noChangeArrowheads="1"/>
              </p:cNvSpPr>
              <p:nvPr/>
            </p:nvSpPr>
            <p:spPr bwMode="ltGray">
              <a:xfrm rot="-969272">
                <a:off x="1216" y="2888"/>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0" name="Rectangle 68"/>
              <p:cNvSpPr>
                <a:spLocks noChangeArrowheads="1"/>
              </p:cNvSpPr>
              <p:nvPr/>
            </p:nvSpPr>
            <p:spPr bwMode="ltGray">
              <a:xfrm rot="-806259">
                <a:off x="1219" y="291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1" name="Rectangle 69"/>
              <p:cNvSpPr>
                <a:spLocks noChangeArrowheads="1"/>
              </p:cNvSpPr>
              <p:nvPr/>
            </p:nvSpPr>
            <p:spPr bwMode="ltGray">
              <a:xfrm rot="-1543941">
                <a:off x="1165" y="272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2" name="Rectangle 70"/>
              <p:cNvSpPr>
                <a:spLocks noChangeArrowheads="1"/>
              </p:cNvSpPr>
              <p:nvPr/>
            </p:nvSpPr>
            <p:spPr bwMode="ltGray">
              <a:xfrm rot="-1341953">
                <a:off x="1176" y="2752"/>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3" name="Rectangle 71"/>
              <p:cNvSpPr>
                <a:spLocks noChangeArrowheads="1"/>
              </p:cNvSpPr>
              <p:nvPr/>
            </p:nvSpPr>
            <p:spPr bwMode="ltGray">
              <a:xfrm rot="-1341953">
                <a:off x="1184" y="277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4" name="Rectangle 72"/>
              <p:cNvSpPr>
                <a:spLocks noChangeArrowheads="1"/>
              </p:cNvSpPr>
              <p:nvPr/>
            </p:nvSpPr>
            <p:spPr bwMode="ltGray">
              <a:xfrm rot="-1341953">
                <a:off x="1194" y="279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5" name="Rectangle 73"/>
              <p:cNvSpPr>
                <a:spLocks noChangeArrowheads="1"/>
              </p:cNvSpPr>
              <p:nvPr/>
            </p:nvSpPr>
            <p:spPr bwMode="ltGray">
              <a:xfrm rot="-1928746">
                <a:off x="1101" y="2628"/>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6" name="Rectangle 74"/>
              <p:cNvSpPr>
                <a:spLocks noChangeArrowheads="1"/>
              </p:cNvSpPr>
              <p:nvPr/>
            </p:nvSpPr>
            <p:spPr bwMode="ltGray">
              <a:xfrm rot="-1844175">
                <a:off x="1114" y="2645"/>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7" name="Rectangle 75"/>
              <p:cNvSpPr>
                <a:spLocks noChangeArrowheads="1"/>
              </p:cNvSpPr>
              <p:nvPr/>
            </p:nvSpPr>
            <p:spPr bwMode="ltGray">
              <a:xfrm rot="-1752383">
                <a:off x="1129" y="266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8" name="Rectangle 76"/>
              <p:cNvSpPr>
                <a:spLocks noChangeArrowheads="1"/>
              </p:cNvSpPr>
              <p:nvPr/>
            </p:nvSpPr>
            <p:spPr bwMode="ltGray">
              <a:xfrm rot="-1752383">
                <a:off x="1142" y="2684"/>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49" name="Rectangle 77"/>
              <p:cNvSpPr>
                <a:spLocks noChangeArrowheads="1"/>
              </p:cNvSpPr>
              <p:nvPr/>
            </p:nvSpPr>
            <p:spPr bwMode="ltGray">
              <a:xfrm rot="-2466736">
                <a:off x="1014" y="2538"/>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0" name="Rectangle 78"/>
              <p:cNvSpPr>
                <a:spLocks noChangeArrowheads="1"/>
              </p:cNvSpPr>
              <p:nvPr/>
            </p:nvSpPr>
            <p:spPr bwMode="ltGray">
              <a:xfrm rot="-2466736">
                <a:off x="1035" y="255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1" name="Rectangle 79"/>
              <p:cNvSpPr>
                <a:spLocks noChangeArrowheads="1"/>
              </p:cNvSpPr>
              <p:nvPr/>
            </p:nvSpPr>
            <p:spPr bwMode="ltGray">
              <a:xfrm rot="-2466736">
                <a:off x="1050" y="2574"/>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2" name="Rectangle 80"/>
              <p:cNvSpPr>
                <a:spLocks noChangeArrowheads="1"/>
              </p:cNvSpPr>
              <p:nvPr/>
            </p:nvSpPr>
            <p:spPr bwMode="ltGray">
              <a:xfrm rot="-2342866">
                <a:off x="1068" y="2590"/>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3" name="Freeform 81"/>
              <p:cNvSpPr>
                <a:spLocks/>
              </p:cNvSpPr>
              <p:nvPr/>
            </p:nvSpPr>
            <p:spPr bwMode="ltGray">
              <a:xfrm>
                <a:off x="486" y="2563"/>
                <a:ext cx="180" cy="151"/>
              </a:xfrm>
              <a:custGeom>
                <a:avLst/>
                <a:gdLst/>
                <a:ahLst/>
                <a:cxnLst>
                  <a:cxn ang="0">
                    <a:pos x="0" y="144"/>
                  </a:cxn>
                  <a:cxn ang="0">
                    <a:pos x="28" y="147"/>
                  </a:cxn>
                  <a:cxn ang="0">
                    <a:pos x="64" y="46"/>
                  </a:cxn>
                  <a:cxn ang="0">
                    <a:pos x="94" y="151"/>
                  </a:cxn>
                  <a:cxn ang="0">
                    <a:pos x="129" y="151"/>
                  </a:cxn>
                  <a:cxn ang="0">
                    <a:pos x="180" y="9"/>
                  </a:cxn>
                  <a:cxn ang="0">
                    <a:pos x="148" y="10"/>
                  </a:cxn>
                  <a:cxn ang="0">
                    <a:pos x="112" y="112"/>
                  </a:cxn>
                  <a:cxn ang="0">
                    <a:pos x="79" y="0"/>
                  </a:cxn>
                  <a:cxn ang="0">
                    <a:pos x="48" y="0"/>
                  </a:cxn>
                  <a:cxn ang="0">
                    <a:pos x="0" y="144"/>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a:effectLst/>
            </p:spPr>
            <p:txBody>
              <a:bodyPr/>
              <a:lstStyle/>
              <a:p>
                <a:pPr>
                  <a:defRPr/>
                </a:pPr>
                <a:endParaRPr lang="sv-SE"/>
              </a:p>
            </p:txBody>
          </p:sp>
          <p:sp>
            <p:nvSpPr>
              <p:cNvPr id="3154" name="Rectangle 82"/>
              <p:cNvSpPr>
                <a:spLocks noChangeArrowheads="1"/>
              </p:cNvSpPr>
              <p:nvPr/>
            </p:nvSpPr>
            <p:spPr bwMode="ltGray">
              <a:xfrm rot="6575641">
                <a:off x="-217" y="3138"/>
                <a:ext cx="122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5" name="Rectangle 83"/>
              <p:cNvSpPr>
                <a:spLocks noChangeArrowheads="1"/>
              </p:cNvSpPr>
              <p:nvPr/>
            </p:nvSpPr>
            <p:spPr bwMode="ltGray">
              <a:xfrm rot="238799">
                <a:off x="4" y="3146"/>
                <a:ext cx="103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6" name="Rectangle 84"/>
              <p:cNvSpPr>
                <a:spLocks noChangeArrowheads="1"/>
              </p:cNvSpPr>
              <p:nvPr/>
            </p:nvSpPr>
            <p:spPr bwMode="ltGray">
              <a:xfrm rot="-2957028">
                <a:off x="907" y="2472"/>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7" name="Rectangle 85"/>
              <p:cNvSpPr>
                <a:spLocks noChangeArrowheads="1"/>
              </p:cNvSpPr>
              <p:nvPr/>
            </p:nvSpPr>
            <p:spPr bwMode="ltGray">
              <a:xfrm rot="-2957028">
                <a:off x="930" y="2486"/>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8" name="Rectangle 86"/>
              <p:cNvSpPr>
                <a:spLocks noChangeArrowheads="1"/>
              </p:cNvSpPr>
              <p:nvPr/>
            </p:nvSpPr>
            <p:spPr bwMode="ltGray">
              <a:xfrm rot="-2957028">
                <a:off x="954" y="2497"/>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59" name="Rectangle 87"/>
              <p:cNvSpPr>
                <a:spLocks noChangeArrowheads="1"/>
              </p:cNvSpPr>
              <p:nvPr/>
            </p:nvSpPr>
            <p:spPr bwMode="ltGray">
              <a:xfrm rot="-2661033">
                <a:off x="974" y="2509"/>
                <a:ext cx="86"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0" name="Rectangle 88"/>
              <p:cNvSpPr>
                <a:spLocks noChangeArrowheads="1"/>
              </p:cNvSpPr>
              <p:nvPr/>
            </p:nvSpPr>
            <p:spPr bwMode="ltGray">
              <a:xfrm rot="-3638503">
                <a:off x="788" y="2426"/>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1" name="Rectangle 89"/>
              <p:cNvSpPr>
                <a:spLocks noChangeArrowheads="1"/>
              </p:cNvSpPr>
              <p:nvPr/>
            </p:nvSpPr>
            <p:spPr bwMode="ltGray">
              <a:xfrm rot="-3638503">
                <a:off x="815" y="2434"/>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2" name="Rectangle 90"/>
              <p:cNvSpPr>
                <a:spLocks noChangeArrowheads="1"/>
              </p:cNvSpPr>
              <p:nvPr/>
            </p:nvSpPr>
            <p:spPr bwMode="ltGray">
              <a:xfrm rot="-3514633">
                <a:off x="837" y="2440"/>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3" name="Rectangle 91"/>
              <p:cNvSpPr>
                <a:spLocks noChangeArrowheads="1"/>
              </p:cNvSpPr>
              <p:nvPr/>
            </p:nvSpPr>
            <p:spPr bwMode="ltGray">
              <a:xfrm rot="-3220799">
                <a:off x="862" y="2452"/>
                <a:ext cx="8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4" name="Rectangle 92"/>
              <p:cNvSpPr>
                <a:spLocks noChangeArrowheads="1"/>
              </p:cNvSpPr>
              <p:nvPr/>
            </p:nvSpPr>
            <p:spPr bwMode="ltGray">
              <a:xfrm rot="-4338250">
                <a:off x="649" y="2396"/>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5" name="Rectangle 93"/>
              <p:cNvSpPr>
                <a:spLocks noChangeArrowheads="1"/>
              </p:cNvSpPr>
              <p:nvPr/>
            </p:nvSpPr>
            <p:spPr bwMode="ltGray">
              <a:xfrm rot="-4250359">
                <a:off x="677" y="2402"/>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6" name="Rectangle 94"/>
              <p:cNvSpPr>
                <a:spLocks noChangeArrowheads="1"/>
              </p:cNvSpPr>
              <p:nvPr/>
            </p:nvSpPr>
            <p:spPr bwMode="ltGray">
              <a:xfrm rot="-4250359">
                <a:off x="708" y="2406"/>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7" name="Rectangle 95"/>
              <p:cNvSpPr>
                <a:spLocks noChangeArrowheads="1"/>
              </p:cNvSpPr>
              <p:nvPr/>
            </p:nvSpPr>
            <p:spPr bwMode="ltGray">
              <a:xfrm rot="-3989246">
                <a:off x="738" y="241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8" name="Rectangle 96"/>
              <p:cNvSpPr>
                <a:spLocks noChangeArrowheads="1"/>
              </p:cNvSpPr>
              <p:nvPr/>
            </p:nvSpPr>
            <p:spPr bwMode="ltGray">
              <a:xfrm rot="-4862215">
                <a:off x="503" y="239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69" name="Rectangle 97"/>
              <p:cNvSpPr>
                <a:spLocks noChangeArrowheads="1"/>
              </p:cNvSpPr>
              <p:nvPr/>
            </p:nvSpPr>
            <p:spPr bwMode="ltGray">
              <a:xfrm rot="-4673370">
                <a:off x="534" y="2392"/>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0" name="Rectangle 98"/>
              <p:cNvSpPr>
                <a:spLocks noChangeArrowheads="1"/>
              </p:cNvSpPr>
              <p:nvPr/>
            </p:nvSpPr>
            <p:spPr bwMode="ltGray">
              <a:xfrm rot="-4646721">
                <a:off x="563" y="239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1" name="Rectangle 99"/>
              <p:cNvSpPr>
                <a:spLocks noChangeArrowheads="1"/>
              </p:cNvSpPr>
              <p:nvPr/>
            </p:nvSpPr>
            <p:spPr bwMode="ltGray">
              <a:xfrm rot="-4580623">
                <a:off x="595" y="2390"/>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2" name="Rectangle 100"/>
              <p:cNvSpPr>
                <a:spLocks noChangeArrowheads="1"/>
              </p:cNvSpPr>
              <p:nvPr/>
            </p:nvSpPr>
            <p:spPr bwMode="ltGray">
              <a:xfrm rot="-5195129">
                <a:off x="355" y="241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3" name="Rectangle 101"/>
              <p:cNvSpPr>
                <a:spLocks noChangeArrowheads="1"/>
              </p:cNvSpPr>
              <p:nvPr/>
            </p:nvSpPr>
            <p:spPr bwMode="ltGray">
              <a:xfrm rot="-5360484">
                <a:off x="385" y="2408"/>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4" name="Rectangle 102"/>
              <p:cNvSpPr>
                <a:spLocks noChangeArrowheads="1"/>
              </p:cNvSpPr>
              <p:nvPr/>
            </p:nvSpPr>
            <p:spPr bwMode="ltGray">
              <a:xfrm rot="-5288939">
                <a:off x="419" y="2404"/>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5" name="Rectangle 103"/>
              <p:cNvSpPr>
                <a:spLocks noChangeArrowheads="1"/>
              </p:cNvSpPr>
              <p:nvPr/>
            </p:nvSpPr>
            <p:spPr bwMode="ltGray">
              <a:xfrm rot="-5164854">
                <a:off x="449" y="2400"/>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6" name="Rectangle 104"/>
              <p:cNvSpPr>
                <a:spLocks noChangeArrowheads="1"/>
              </p:cNvSpPr>
              <p:nvPr/>
            </p:nvSpPr>
            <p:spPr bwMode="ltGray">
              <a:xfrm rot="-6132163">
                <a:off x="206" y="245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7" name="Rectangle 105"/>
              <p:cNvSpPr>
                <a:spLocks noChangeArrowheads="1"/>
              </p:cNvSpPr>
              <p:nvPr/>
            </p:nvSpPr>
            <p:spPr bwMode="ltGray">
              <a:xfrm rot="-6220433">
                <a:off x="237" y="244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8" name="Rectangle 106"/>
              <p:cNvSpPr>
                <a:spLocks noChangeArrowheads="1"/>
              </p:cNvSpPr>
              <p:nvPr/>
            </p:nvSpPr>
            <p:spPr bwMode="ltGray">
              <a:xfrm rot="-6110943">
                <a:off x="266" y="243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79" name="Rectangle 107"/>
              <p:cNvSpPr>
                <a:spLocks noChangeArrowheads="1"/>
              </p:cNvSpPr>
              <p:nvPr/>
            </p:nvSpPr>
            <p:spPr bwMode="ltGray">
              <a:xfrm rot="-5919570">
                <a:off x="293" y="2426"/>
                <a:ext cx="69"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0" name="Rectangle 108"/>
              <p:cNvSpPr>
                <a:spLocks noChangeArrowheads="1"/>
              </p:cNvSpPr>
              <p:nvPr/>
            </p:nvSpPr>
            <p:spPr bwMode="ltGray">
              <a:xfrm rot="-7376291">
                <a:off x="6" y="254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1" name="Rectangle 109"/>
              <p:cNvSpPr>
                <a:spLocks noChangeArrowheads="1"/>
              </p:cNvSpPr>
              <p:nvPr/>
            </p:nvSpPr>
            <p:spPr bwMode="ltGray">
              <a:xfrm rot="-7168347">
                <a:off x="65" y="2516"/>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2" name="Rectangle 110"/>
              <p:cNvSpPr>
                <a:spLocks noChangeArrowheads="1"/>
              </p:cNvSpPr>
              <p:nvPr/>
            </p:nvSpPr>
            <p:spPr bwMode="ltGray">
              <a:xfrm rot="-6802416">
                <a:off x="92" y="250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3" name="Rectangle 111"/>
              <p:cNvSpPr>
                <a:spLocks noChangeArrowheads="1"/>
              </p:cNvSpPr>
              <p:nvPr/>
            </p:nvSpPr>
            <p:spPr bwMode="ltGray">
              <a:xfrm rot="-6802416">
                <a:off x="119" y="2492"/>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4" name="Rectangle 112"/>
              <p:cNvSpPr>
                <a:spLocks noChangeArrowheads="1"/>
              </p:cNvSpPr>
              <p:nvPr/>
            </p:nvSpPr>
            <p:spPr bwMode="ltGray">
              <a:xfrm rot="-6457704">
                <a:off x="150" y="2478"/>
                <a:ext cx="6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5" name="Rectangle 113"/>
              <p:cNvSpPr>
                <a:spLocks noChangeArrowheads="1"/>
              </p:cNvSpPr>
              <p:nvPr/>
            </p:nvSpPr>
            <p:spPr bwMode="ltGray">
              <a:xfrm rot="-1876771">
                <a:off x="0" y="3363"/>
                <a:ext cx="7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6" name="Rectangle 114"/>
              <p:cNvSpPr>
                <a:spLocks noChangeArrowheads="1"/>
              </p:cNvSpPr>
              <p:nvPr/>
            </p:nvSpPr>
            <p:spPr bwMode="ltGray">
              <a:xfrm rot="3283992">
                <a:off x="511" y="3478"/>
                <a:ext cx="24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7" name="Rectangle 115"/>
              <p:cNvSpPr>
                <a:spLocks noChangeArrowheads="1"/>
              </p:cNvSpPr>
              <p:nvPr/>
            </p:nvSpPr>
            <p:spPr bwMode="ltGray">
              <a:xfrm rot="3283992">
                <a:off x="35" y="2798"/>
                <a:ext cx="24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8" name="Rectangle 116"/>
              <p:cNvSpPr>
                <a:spLocks noChangeArrowheads="1"/>
              </p:cNvSpPr>
              <p:nvPr/>
            </p:nvSpPr>
            <p:spPr bwMode="ltGray">
              <a:xfrm rot="-1876771">
                <a:off x="700" y="2851"/>
                <a:ext cx="31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89" name="Rectangle 117"/>
              <p:cNvSpPr>
                <a:spLocks noChangeArrowheads="1"/>
              </p:cNvSpPr>
              <p:nvPr/>
            </p:nvSpPr>
            <p:spPr bwMode="ltGray">
              <a:xfrm rot="5908516">
                <a:off x="200" y="3915"/>
                <a:ext cx="138"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0" name="Rectangle 118"/>
              <p:cNvSpPr>
                <a:spLocks noChangeArrowheads="1"/>
              </p:cNvSpPr>
              <p:nvPr/>
            </p:nvSpPr>
            <p:spPr bwMode="ltGray">
              <a:xfrm rot="6683973">
                <a:off x="45" y="3915"/>
                <a:ext cx="144"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1" name="Rectangle 119"/>
              <p:cNvSpPr>
                <a:spLocks noChangeArrowheads="1"/>
              </p:cNvSpPr>
              <p:nvPr/>
            </p:nvSpPr>
            <p:spPr bwMode="ltGray">
              <a:xfrm rot="5245609">
                <a:off x="361" y="3893"/>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2" name="Rectangle 120"/>
              <p:cNvSpPr>
                <a:spLocks noChangeArrowheads="1"/>
              </p:cNvSpPr>
              <p:nvPr/>
            </p:nvSpPr>
            <p:spPr bwMode="ltGray">
              <a:xfrm rot="4500520">
                <a:off x="522" y="3847"/>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3" name="Rectangle 121"/>
              <p:cNvSpPr>
                <a:spLocks noChangeArrowheads="1"/>
              </p:cNvSpPr>
              <p:nvPr/>
            </p:nvSpPr>
            <p:spPr bwMode="ltGray">
              <a:xfrm rot="3805227">
                <a:off x="670" y="3778"/>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4" name="Rectangle 122"/>
              <p:cNvSpPr>
                <a:spLocks noChangeArrowheads="1"/>
              </p:cNvSpPr>
              <p:nvPr/>
            </p:nvSpPr>
            <p:spPr bwMode="ltGray">
              <a:xfrm rot="3060138">
                <a:off x="813" y="3688"/>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5" name="Rectangle 123"/>
              <p:cNvSpPr>
                <a:spLocks noChangeArrowheads="1"/>
              </p:cNvSpPr>
              <p:nvPr/>
            </p:nvSpPr>
            <p:spPr bwMode="ltGray">
              <a:xfrm rot="2090281">
                <a:off x="938" y="3582"/>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6" name="Rectangle 124"/>
              <p:cNvSpPr>
                <a:spLocks noChangeArrowheads="1"/>
              </p:cNvSpPr>
              <p:nvPr/>
            </p:nvSpPr>
            <p:spPr bwMode="ltGray">
              <a:xfrm rot="-7168347">
                <a:off x="-18" y="2506"/>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7" name="Rectangle 125"/>
              <p:cNvSpPr>
                <a:spLocks noChangeArrowheads="1"/>
              </p:cNvSpPr>
              <p:nvPr/>
            </p:nvSpPr>
            <p:spPr bwMode="ltGray">
              <a:xfrm rot="-6406501">
                <a:off x="136" y="2433"/>
                <a:ext cx="132"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8" name="Rectangle 126"/>
              <p:cNvSpPr>
                <a:spLocks noChangeArrowheads="1"/>
              </p:cNvSpPr>
              <p:nvPr/>
            </p:nvSpPr>
            <p:spPr bwMode="ltGray">
              <a:xfrm rot="-4970620">
                <a:off x="447" y="2364"/>
                <a:ext cx="138"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199" name="Rectangle 127"/>
              <p:cNvSpPr>
                <a:spLocks noChangeArrowheads="1"/>
              </p:cNvSpPr>
              <p:nvPr/>
            </p:nvSpPr>
            <p:spPr bwMode="ltGray">
              <a:xfrm rot="-4298502">
                <a:off x="597" y="2360"/>
                <a:ext cx="150"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0" name="Rectangle 128"/>
              <p:cNvSpPr>
                <a:spLocks noChangeArrowheads="1"/>
              </p:cNvSpPr>
              <p:nvPr/>
            </p:nvSpPr>
            <p:spPr bwMode="ltGray">
              <a:xfrm rot="-3676305">
                <a:off x="739" y="2386"/>
                <a:ext cx="155"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1" name="Rectangle 129"/>
              <p:cNvSpPr>
                <a:spLocks noChangeArrowheads="1"/>
              </p:cNvSpPr>
              <p:nvPr/>
            </p:nvSpPr>
            <p:spPr bwMode="ltGray">
              <a:xfrm rot="-3188616">
                <a:off x="869" y="2430"/>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2" name="Rectangle 130"/>
              <p:cNvSpPr>
                <a:spLocks noChangeArrowheads="1"/>
              </p:cNvSpPr>
              <p:nvPr/>
            </p:nvSpPr>
            <p:spPr bwMode="ltGray">
              <a:xfrm rot="-2610246">
                <a:off x="984" y="2497"/>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3" name="Rectangle 131"/>
              <p:cNvSpPr>
                <a:spLocks noChangeArrowheads="1"/>
              </p:cNvSpPr>
              <p:nvPr/>
            </p:nvSpPr>
            <p:spPr bwMode="ltGray">
              <a:xfrm rot="-2190008">
                <a:off x="1075" y="2585"/>
                <a:ext cx="173"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4" name="Rectangle 132"/>
              <p:cNvSpPr>
                <a:spLocks noChangeArrowheads="1"/>
              </p:cNvSpPr>
              <p:nvPr/>
            </p:nvSpPr>
            <p:spPr bwMode="ltGray">
              <a:xfrm rot="-1728558">
                <a:off x="1147" y="2688"/>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5" name="Rectangle 133"/>
              <p:cNvSpPr>
                <a:spLocks noChangeArrowheads="1"/>
              </p:cNvSpPr>
              <p:nvPr/>
            </p:nvSpPr>
            <p:spPr bwMode="ltGray">
              <a:xfrm rot="-1172118">
                <a:off x="1198" y="2805"/>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6" name="Rectangle 134"/>
              <p:cNvSpPr>
                <a:spLocks noChangeArrowheads="1"/>
              </p:cNvSpPr>
              <p:nvPr/>
            </p:nvSpPr>
            <p:spPr bwMode="ltGray">
              <a:xfrm rot="-753845">
                <a:off x="1218" y="2930"/>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7" name="Rectangle 135"/>
              <p:cNvSpPr>
                <a:spLocks noChangeArrowheads="1"/>
              </p:cNvSpPr>
              <p:nvPr/>
            </p:nvSpPr>
            <p:spPr bwMode="ltGray">
              <a:xfrm rot="-287823">
                <a:off x="1213" y="3066"/>
                <a:ext cx="167"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8" name="Rectangle 136"/>
              <p:cNvSpPr>
                <a:spLocks noChangeArrowheads="1"/>
              </p:cNvSpPr>
              <p:nvPr/>
            </p:nvSpPr>
            <p:spPr bwMode="ltGray">
              <a:xfrm rot="696741">
                <a:off x="1126" y="3337"/>
                <a:ext cx="150"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09" name="Rectangle 137"/>
              <p:cNvSpPr>
                <a:spLocks noChangeArrowheads="1"/>
              </p:cNvSpPr>
              <p:nvPr/>
            </p:nvSpPr>
            <p:spPr bwMode="ltGray">
              <a:xfrm rot="1529990">
                <a:off x="1041" y="3465"/>
                <a:ext cx="140"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10" name="Freeform 138"/>
              <p:cNvSpPr>
                <a:spLocks/>
              </p:cNvSpPr>
              <p:nvPr/>
            </p:nvSpPr>
            <p:spPr bwMode="ltGray">
              <a:xfrm>
                <a:off x="850" y="3136"/>
                <a:ext cx="204" cy="120"/>
              </a:xfrm>
              <a:custGeom>
                <a:avLst/>
                <a:gdLst/>
                <a:ahLst/>
                <a:cxnLst>
                  <a:cxn ang="0">
                    <a:pos x="168" y="120"/>
                  </a:cxn>
                  <a:cxn ang="0">
                    <a:pos x="204" y="12"/>
                  </a:cxn>
                  <a:cxn ang="0">
                    <a:pos x="42" y="0"/>
                  </a:cxn>
                  <a:cxn ang="0">
                    <a:pos x="0" y="108"/>
                  </a:cxn>
                  <a:cxn ang="0">
                    <a:pos x="30" y="114"/>
                  </a:cxn>
                  <a:cxn ang="0">
                    <a:pos x="60" y="30"/>
                  </a:cxn>
                  <a:cxn ang="0">
                    <a:pos x="102" y="36"/>
                  </a:cxn>
                  <a:cxn ang="0">
                    <a:pos x="78" y="108"/>
                  </a:cxn>
                  <a:cxn ang="0">
                    <a:pos x="102" y="108"/>
                  </a:cxn>
                  <a:cxn ang="0">
                    <a:pos x="132" y="36"/>
                  </a:cxn>
                  <a:cxn ang="0">
                    <a:pos x="162" y="36"/>
                  </a:cxn>
                  <a:cxn ang="0">
                    <a:pos x="138" y="114"/>
                  </a:cxn>
                  <a:cxn ang="0">
                    <a:pos x="168" y="120"/>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sv-SE"/>
              </a:p>
            </p:txBody>
          </p:sp>
          <p:sp>
            <p:nvSpPr>
              <p:cNvPr id="3211" name="Freeform 139"/>
              <p:cNvSpPr>
                <a:spLocks/>
              </p:cNvSpPr>
              <p:nvPr/>
            </p:nvSpPr>
            <p:spPr bwMode="ltGray">
              <a:xfrm>
                <a:off x="19" y="2722"/>
                <a:ext cx="90" cy="78"/>
              </a:xfrm>
              <a:custGeom>
                <a:avLst/>
                <a:gdLst/>
                <a:ahLst/>
                <a:cxnLst>
                  <a:cxn ang="0">
                    <a:pos x="66" y="36"/>
                  </a:cxn>
                  <a:cxn ang="0">
                    <a:pos x="66" y="36"/>
                  </a:cxn>
                  <a:cxn ang="0">
                    <a:pos x="18" y="24"/>
                  </a:cxn>
                  <a:cxn ang="0">
                    <a:pos x="0" y="30"/>
                  </a:cxn>
                  <a:cxn ang="0">
                    <a:pos x="36" y="78"/>
                  </a:cxn>
                  <a:cxn ang="0">
                    <a:pos x="48" y="72"/>
                  </a:cxn>
                  <a:cxn ang="0">
                    <a:pos x="24" y="36"/>
                  </a:cxn>
                  <a:cxn ang="0">
                    <a:pos x="24" y="36"/>
                  </a:cxn>
                  <a:cxn ang="0">
                    <a:pos x="72" y="54"/>
                  </a:cxn>
                  <a:cxn ang="0">
                    <a:pos x="90" y="42"/>
                  </a:cxn>
                  <a:cxn ang="0">
                    <a:pos x="54" y="0"/>
                  </a:cxn>
                  <a:cxn ang="0">
                    <a:pos x="42" y="6"/>
                  </a:cxn>
                  <a:cxn ang="0">
                    <a:pos x="66" y="36"/>
                  </a:cxn>
                </a:cxnLst>
                <a:rect l="0" t="0" r="r" b="b"/>
                <a:pathLst>
                  <a:path w="90" h="78">
                    <a:moveTo>
                      <a:pt x="66" y="36"/>
                    </a:moveTo>
                    <a:lnTo>
                      <a:pt x="66" y="36"/>
                    </a:lnTo>
                    <a:lnTo>
                      <a:pt x="18" y="24"/>
                    </a:lnTo>
                    <a:lnTo>
                      <a:pt x="0" y="30"/>
                    </a:lnTo>
                    <a:lnTo>
                      <a:pt x="36" y="78"/>
                    </a:lnTo>
                    <a:lnTo>
                      <a:pt x="48" y="72"/>
                    </a:lnTo>
                    <a:lnTo>
                      <a:pt x="24" y="36"/>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sv-SE"/>
              </a:p>
            </p:txBody>
          </p:sp>
          <p:sp>
            <p:nvSpPr>
              <p:cNvPr id="3212" name="Freeform 140"/>
              <p:cNvSpPr>
                <a:spLocks/>
              </p:cNvSpPr>
              <p:nvPr/>
            </p:nvSpPr>
            <p:spPr bwMode="ltGray">
              <a:xfrm>
                <a:off x="97" y="2651"/>
                <a:ext cx="101" cy="89"/>
              </a:xfrm>
              <a:custGeom>
                <a:avLst/>
                <a:gdLst/>
                <a:ahLst/>
                <a:cxnLst>
                  <a:cxn ang="0">
                    <a:pos x="54" y="89"/>
                  </a:cxn>
                  <a:cxn ang="0">
                    <a:pos x="65" y="83"/>
                  </a:cxn>
                  <a:cxn ang="0">
                    <a:pos x="48" y="35"/>
                  </a:cxn>
                  <a:cxn ang="0">
                    <a:pos x="89" y="65"/>
                  </a:cxn>
                  <a:cxn ang="0">
                    <a:pos x="101" y="59"/>
                  </a:cxn>
                  <a:cxn ang="0">
                    <a:pos x="83" y="0"/>
                  </a:cxn>
                  <a:cxn ang="0">
                    <a:pos x="71" y="12"/>
                  </a:cxn>
                  <a:cxn ang="0">
                    <a:pos x="83" y="41"/>
                  </a:cxn>
                  <a:cxn ang="0">
                    <a:pos x="48" y="23"/>
                  </a:cxn>
                  <a:cxn ang="0">
                    <a:pos x="36" y="29"/>
                  </a:cxn>
                  <a:cxn ang="0">
                    <a:pos x="45" y="68"/>
                  </a:cxn>
                  <a:cxn ang="0">
                    <a:pos x="18" y="41"/>
                  </a:cxn>
                  <a:cxn ang="0">
                    <a:pos x="0" y="53"/>
                  </a:cxn>
                  <a:cxn ang="0">
                    <a:pos x="54" y="89"/>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sv-SE"/>
              </a:p>
            </p:txBody>
          </p:sp>
          <p:sp>
            <p:nvSpPr>
              <p:cNvPr id="3213" name="Freeform 141"/>
              <p:cNvSpPr>
                <a:spLocks/>
              </p:cNvSpPr>
              <p:nvPr/>
            </p:nvSpPr>
            <p:spPr bwMode="ltGray">
              <a:xfrm>
                <a:off x="677" y="3502"/>
                <a:ext cx="83" cy="78"/>
              </a:xfrm>
              <a:custGeom>
                <a:avLst/>
                <a:gdLst/>
                <a:ahLst/>
                <a:cxnLst>
                  <a:cxn ang="0">
                    <a:pos x="36" y="78"/>
                  </a:cxn>
                  <a:cxn ang="0">
                    <a:pos x="83" y="48"/>
                  </a:cxn>
                  <a:cxn ang="0">
                    <a:pos x="54" y="0"/>
                  </a:cxn>
                  <a:cxn ang="0">
                    <a:pos x="0" y="30"/>
                  </a:cxn>
                  <a:cxn ang="0">
                    <a:pos x="6" y="36"/>
                  </a:cxn>
                  <a:cxn ang="0">
                    <a:pos x="42" y="18"/>
                  </a:cxn>
                  <a:cxn ang="0">
                    <a:pos x="54" y="30"/>
                  </a:cxn>
                  <a:cxn ang="0">
                    <a:pos x="24" y="48"/>
                  </a:cxn>
                  <a:cxn ang="0">
                    <a:pos x="30" y="54"/>
                  </a:cxn>
                  <a:cxn ang="0">
                    <a:pos x="60" y="36"/>
                  </a:cxn>
                  <a:cxn ang="0">
                    <a:pos x="66" y="48"/>
                  </a:cxn>
                  <a:cxn ang="0">
                    <a:pos x="30" y="66"/>
                  </a:cxn>
                  <a:cxn ang="0">
                    <a:pos x="36" y="78"/>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sv-SE"/>
              </a:p>
            </p:txBody>
          </p:sp>
          <p:sp>
            <p:nvSpPr>
              <p:cNvPr id="3214" name="Freeform 142"/>
              <p:cNvSpPr>
                <a:spLocks/>
              </p:cNvSpPr>
              <p:nvPr/>
            </p:nvSpPr>
            <p:spPr bwMode="ltGray">
              <a:xfrm>
                <a:off x="940" y="2782"/>
                <a:ext cx="90" cy="72"/>
              </a:xfrm>
              <a:custGeom>
                <a:avLst/>
                <a:gdLst/>
                <a:ahLst/>
                <a:cxnLst>
                  <a:cxn ang="0">
                    <a:pos x="90" y="30"/>
                  </a:cxn>
                  <a:cxn ang="0">
                    <a:pos x="66" y="0"/>
                  </a:cxn>
                  <a:cxn ang="0">
                    <a:pos x="0" y="36"/>
                  </a:cxn>
                  <a:cxn ang="0">
                    <a:pos x="24" y="72"/>
                  </a:cxn>
                  <a:cxn ang="0">
                    <a:pos x="36" y="66"/>
                  </a:cxn>
                  <a:cxn ang="0">
                    <a:pos x="18" y="42"/>
                  </a:cxn>
                  <a:cxn ang="0">
                    <a:pos x="36" y="30"/>
                  </a:cxn>
                  <a:cxn ang="0">
                    <a:pos x="54" y="54"/>
                  </a:cxn>
                  <a:cxn ang="0">
                    <a:pos x="60" y="48"/>
                  </a:cxn>
                  <a:cxn ang="0">
                    <a:pos x="48" y="24"/>
                  </a:cxn>
                  <a:cxn ang="0">
                    <a:pos x="60" y="12"/>
                  </a:cxn>
                  <a:cxn ang="0">
                    <a:pos x="78" y="42"/>
                  </a:cxn>
                  <a:cxn ang="0">
                    <a:pos x="90" y="30"/>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sv-SE"/>
              </a:p>
            </p:txBody>
          </p:sp>
          <p:sp>
            <p:nvSpPr>
              <p:cNvPr id="3215" name="Freeform 143"/>
              <p:cNvSpPr>
                <a:spLocks/>
              </p:cNvSpPr>
              <p:nvPr/>
            </p:nvSpPr>
            <p:spPr bwMode="ltGray">
              <a:xfrm>
                <a:off x="898" y="2716"/>
                <a:ext cx="90" cy="84"/>
              </a:xfrm>
              <a:custGeom>
                <a:avLst/>
                <a:gdLst/>
                <a:ahLst/>
                <a:cxnLst>
                  <a:cxn ang="0">
                    <a:pos x="42" y="60"/>
                  </a:cxn>
                  <a:cxn ang="0">
                    <a:pos x="42" y="60"/>
                  </a:cxn>
                  <a:cxn ang="0">
                    <a:pos x="72" y="12"/>
                  </a:cxn>
                  <a:cxn ang="0">
                    <a:pos x="66" y="0"/>
                  </a:cxn>
                  <a:cxn ang="0">
                    <a:pos x="0" y="42"/>
                  </a:cxn>
                  <a:cxn ang="0">
                    <a:pos x="6" y="54"/>
                  </a:cxn>
                  <a:cxn ang="0">
                    <a:pos x="54" y="24"/>
                  </a:cxn>
                  <a:cxn ang="0">
                    <a:pos x="54" y="24"/>
                  </a:cxn>
                  <a:cxn ang="0">
                    <a:pos x="18" y="72"/>
                  </a:cxn>
                  <a:cxn ang="0">
                    <a:pos x="24" y="84"/>
                  </a:cxn>
                  <a:cxn ang="0">
                    <a:pos x="90" y="42"/>
                  </a:cxn>
                  <a:cxn ang="0">
                    <a:pos x="84" y="30"/>
                  </a:cxn>
                  <a:cxn ang="0">
                    <a:pos x="42" y="60"/>
                  </a:cxn>
                </a:cxnLst>
                <a:rect l="0" t="0" r="r" b="b"/>
                <a:pathLst>
                  <a:path w="90" h="84">
                    <a:moveTo>
                      <a:pt x="42" y="60"/>
                    </a:moveTo>
                    <a:lnTo>
                      <a:pt x="42" y="60"/>
                    </a:lnTo>
                    <a:lnTo>
                      <a:pt x="72" y="12"/>
                    </a:lnTo>
                    <a:lnTo>
                      <a:pt x="66" y="0"/>
                    </a:lnTo>
                    <a:lnTo>
                      <a:pt x="0" y="42"/>
                    </a:lnTo>
                    <a:lnTo>
                      <a:pt x="6" y="54"/>
                    </a:lnTo>
                    <a:lnTo>
                      <a:pt x="54" y="2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sv-SE"/>
              </a:p>
            </p:txBody>
          </p:sp>
          <p:sp>
            <p:nvSpPr>
              <p:cNvPr id="3216" name="Freeform 144"/>
              <p:cNvSpPr>
                <a:spLocks/>
              </p:cNvSpPr>
              <p:nvPr/>
            </p:nvSpPr>
            <p:spPr bwMode="ltGray">
              <a:xfrm>
                <a:off x="7" y="3837"/>
                <a:ext cx="6" cy="12"/>
              </a:xfrm>
              <a:custGeom>
                <a:avLst/>
                <a:gdLst/>
                <a:ahLst/>
                <a:cxnLst>
                  <a:cxn ang="0">
                    <a:pos x="6" y="0"/>
                  </a:cxn>
                  <a:cxn ang="0">
                    <a:pos x="6" y="0"/>
                  </a:cxn>
                  <a:cxn ang="0">
                    <a:pos x="0" y="0"/>
                  </a:cxn>
                  <a:cxn ang="0">
                    <a:pos x="0" y="0"/>
                  </a:cxn>
                  <a:cxn ang="0">
                    <a:pos x="0" y="12"/>
                  </a:cxn>
                  <a:cxn ang="0">
                    <a:pos x="6" y="0"/>
                  </a:cxn>
                  <a:cxn ang="0">
                    <a:pos x="6" y="0"/>
                  </a:cxn>
                </a:cxnLst>
                <a:rect l="0" t="0" r="r" b="b"/>
                <a:pathLst>
                  <a:path w="6" h="12">
                    <a:moveTo>
                      <a:pt x="6" y="0"/>
                    </a:moveTo>
                    <a:lnTo>
                      <a:pt x="6" y="0"/>
                    </a:lnTo>
                    <a:lnTo>
                      <a:pt x="0" y="0"/>
                    </a:lnTo>
                    <a:lnTo>
                      <a:pt x="0" y="0"/>
                    </a:lnTo>
                    <a:lnTo>
                      <a:pt x="0" y="12"/>
                    </a:lnTo>
                    <a:lnTo>
                      <a:pt x="6" y="0"/>
                    </a:lnTo>
                    <a:lnTo>
                      <a:pt x="6" y="0"/>
                    </a:lnTo>
                    <a:close/>
                  </a:path>
                </a:pathLst>
              </a:custGeom>
              <a:solidFill>
                <a:schemeClr val="bg2"/>
              </a:solidFill>
              <a:ln w="9525">
                <a:noFill/>
                <a:round/>
                <a:headEnd/>
                <a:tailEnd/>
              </a:ln>
            </p:spPr>
            <p:txBody>
              <a:bodyPr/>
              <a:lstStyle/>
              <a:p>
                <a:pPr>
                  <a:defRPr/>
                </a:pPr>
                <a:endParaRPr lang="sv-SE"/>
              </a:p>
            </p:txBody>
          </p:sp>
          <p:sp>
            <p:nvSpPr>
              <p:cNvPr id="3217" name="Freeform 145"/>
              <p:cNvSpPr>
                <a:spLocks/>
              </p:cNvSpPr>
              <p:nvPr/>
            </p:nvSpPr>
            <p:spPr bwMode="ltGray">
              <a:xfrm>
                <a:off x="7" y="2555"/>
                <a:ext cx="30" cy="48"/>
              </a:xfrm>
              <a:custGeom>
                <a:avLst/>
                <a:gdLst/>
                <a:ahLst/>
                <a:cxnLst>
                  <a:cxn ang="0">
                    <a:pos x="18" y="48"/>
                  </a:cxn>
                  <a:cxn ang="0">
                    <a:pos x="18" y="48"/>
                  </a:cxn>
                  <a:cxn ang="0">
                    <a:pos x="30" y="42"/>
                  </a:cxn>
                  <a:cxn ang="0">
                    <a:pos x="0" y="0"/>
                  </a:cxn>
                  <a:cxn ang="0">
                    <a:pos x="0" y="24"/>
                  </a:cxn>
                  <a:cxn ang="0">
                    <a:pos x="18" y="48"/>
                  </a:cxn>
                  <a:cxn ang="0">
                    <a:pos x="18" y="48"/>
                  </a:cxn>
                </a:cxnLst>
                <a:rect l="0" t="0" r="r" b="b"/>
                <a:pathLst>
                  <a:path w="30" h="48">
                    <a:moveTo>
                      <a:pt x="18" y="48"/>
                    </a:moveTo>
                    <a:lnTo>
                      <a:pt x="18" y="48"/>
                    </a:lnTo>
                    <a:lnTo>
                      <a:pt x="30" y="42"/>
                    </a:lnTo>
                    <a:lnTo>
                      <a:pt x="0" y="0"/>
                    </a:lnTo>
                    <a:lnTo>
                      <a:pt x="0" y="24"/>
                    </a:lnTo>
                    <a:lnTo>
                      <a:pt x="18" y="48"/>
                    </a:lnTo>
                    <a:lnTo>
                      <a:pt x="18" y="48"/>
                    </a:lnTo>
                    <a:close/>
                  </a:path>
                </a:pathLst>
              </a:custGeom>
              <a:solidFill>
                <a:schemeClr val="bg2"/>
              </a:solidFill>
              <a:ln w="9525">
                <a:noFill/>
                <a:round/>
                <a:headEnd/>
                <a:tailEnd/>
              </a:ln>
            </p:spPr>
            <p:txBody>
              <a:bodyPr/>
              <a:lstStyle/>
              <a:p>
                <a:pPr>
                  <a:defRPr/>
                </a:pPr>
                <a:endParaRPr lang="sv-SE"/>
              </a:p>
            </p:txBody>
          </p:sp>
          <p:sp>
            <p:nvSpPr>
              <p:cNvPr id="3218" name="Freeform 146"/>
              <p:cNvSpPr>
                <a:spLocks/>
              </p:cNvSpPr>
              <p:nvPr/>
            </p:nvSpPr>
            <p:spPr bwMode="ltGray">
              <a:xfrm>
                <a:off x="7" y="3843"/>
                <a:ext cx="36" cy="66"/>
              </a:xfrm>
              <a:custGeom>
                <a:avLst/>
                <a:gdLst/>
                <a:ahLst/>
                <a:cxnLst>
                  <a:cxn ang="0">
                    <a:pos x="36" y="0"/>
                  </a:cxn>
                  <a:cxn ang="0">
                    <a:pos x="24" y="0"/>
                  </a:cxn>
                  <a:cxn ang="0">
                    <a:pos x="24" y="0"/>
                  </a:cxn>
                  <a:cxn ang="0">
                    <a:pos x="0" y="36"/>
                  </a:cxn>
                  <a:cxn ang="0">
                    <a:pos x="0" y="66"/>
                  </a:cxn>
                  <a:cxn ang="0">
                    <a:pos x="36" y="0"/>
                  </a:cxn>
                  <a:cxn ang="0">
                    <a:pos x="36" y="0"/>
                  </a:cxn>
                </a:cxnLst>
                <a:rect l="0" t="0" r="r" b="b"/>
                <a:pathLst>
                  <a:path w="36" h="66">
                    <a:moveTo>
                      <a:pt x="36" y="0"/>
                    </a:moveTo>
                    <a:lnTo>
                      <a:pt x="24" y="0"/>
                    </a:lnTo>
                    <a:lnTo>
                      <a:pt x="24" y="0"/>
                    </a:lnTo>
                    <a:lnTo>
                      <a:pt x="0" y="36"/>
                    </a:lnTo>
                    <a:lnTo>
                      <a:pt x="0" y="66"/>
                    </a:lnTo>
                    <a:lnTo>
                      <a:pt x="36" y="0"/>
                    </a:lnTo>
                    <a:lnTo>
                      <a:pt x="36" y="0"/>
                    </a:lnTo>
                    <a:close/>
                  </a:path>
                </a:pathLst>
              </a:custGeom>
              <a:solidFill>
                <a:schemeClr val="bg2"/>
              </a:solidFill>
              <a:ln w="9525">
                <a:noFill/>
                <a:round/>
                <a:headEnd/>
                <a:tailEnd/>
              </a:ln>
            </p:spPr>
            <p:txBody>
              <a:bodyPr/>
              <a:lstStyle/>
              <a:p>
                <a:pPr>
                  <a:defRPr/>
                </a:pPr>
                <a:endParaRPr lang="sv-SE"/>
              </a:p>
            </p:txBody>
          </p:sp>
          <p:sp>
            <p:nvSpPr>
              <p:cNvPr id="3219" name="Rectangle 147"/>
              <p:cNvSpPr>
                <a:spLocks noChangeArrowheads="1"/>
              </p:cNvSpPr>
              <p:nvPr/>
            </p:nvSpPr>
            <p:spPr bwMode="ltGray">
              <a:xfrm rot="244926">
                <a:off x="1177" y="3201"/>
                <a:ext cx="161"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20" name="Rectangle 148"/>
              <p:cNvSpPr>
                <a:spLocks noChangeArrowheads="1"/>
              </p:cNvSpPr>
              <p:nvPr/>
            </p:nvSpPr>
            <p:spPr bwMode="ltGray">
              <a:xfrm rot="-5598588">
                <a:off x="290" y="2386"/>
                <a:ext cx="138" cy="12"/>
              </a:xfrm>
              <a:prstGeom prst="rect">
                <a:avLst/>
              </a:prstGeom>
              <a:solidFill>
                <a:schemeClr val="bg2"/>
              </a:solidFill>
              <a:ln w="9525">
                <a:noFill/>
                <a:miter lim="800000"/>
                <a:headEnd/>
                <a:tailEnd/>
              </a:ln>
              <a:effectLst/>
            </p:spPr>
            <p:txBody>
              <a:bodyPr wrap="none" anchor="ctr"/>
              <a:lstStyle/>
              <a:p>
                <a:pPr>
                  <a:defRPr/>
                </a:pPr>
                <a:endParaRPr lang="sv-SE"/>
              </a:p>
            </p:txBody>
          </p:sp>
          <p:sp>
            <p:nvSpPr>
              <p:cNvPr id="3221" name="Freeform 149"/>
              <p:cNvSpPr>
                <a:spLocks/>
              </p:cNvSpPr>
              <p:nvPr/>
            </p:nvSpPr>
            <p:spPr bwMode="ltGray">
              <a:xfrm>
                <a:off x="139" y="3573"/>
                <a:ext cx="144" cy="154"/>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sv-SE"/>
              </a:p>
            </p:txBody>
          </p:sp>
          <p:sp>
            <p:nvSpPr>
              <p:cNvPr id="3222" name="Freeform 150"/>
              <p:cNvSpPr>
                <a:spLocks/>
              </p:cNvSpPr>
              <p:nvPr/>
            </p:nvSpPr>
            <p:spPr bwMode="ltGray">
              <a:xfrm rot="-2857037">
                <a:off x="619" y="3550"/>
                <a:ext cx="68" cy="69"/>
              </a:xfrm>
              <a:custGeom>
                <a:avLst/>
                <a:gdLst/>
                <a:ahLst/>
                <a:cxnLst>
                  <a:cxn ang="0">
                    <a:pos x="0" y="102"/>
                  </a:cxn>
                  <a:cxn ang="0">
                    <a:pos x="59" y="154"/>
                  </a:cxn>
                  <a:cxn ang="0">
                    <a:pos x="117" y="120"/>
                  </a:cxn>
                  <a:cxn ang="0">
                    <a:pos x="62" y="55"/>
                  </a:cxn>
                  <a:cxn ang="0">
                    <a:pos x="104" y="34"/>
                  </a:cxn>
                  <a:cxn ang="0">
                    <a:pos x="117" y="53"/>
                  </a:cxn>
                  <a:cxn ang="0">
                    <a:pos x="141" y="47"/>
                  </a:cxn>
                  <a:cxn ang="0">
                    <a:pos x="97" y="2"/>
                  </a:cxn>
                  <a:cxn ang="0">
                    <a:pos x="36" y="33"/>
                  </a:cxn>
                  <a:cxn ang="0">
                    <a:pos x="90" y="107"/>
                  </a:cxn>
                  <a:cxn ang="0">
                    <a:pos x="28" y="101"/>
                  </a:cxn>
                  <a:cxn ang="0">
                    <a:pos x="0" y="102"/>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a:effectLst/>
            </p:spPr>
            <p:txBody>
              <a:bodyPr/>
              <a:lstStyle/>
              <a:p>
                <a:pPr>
                  <a:defRPr/>
                </a:pPr>
                <a:endParaRPr lang="sv-SE"/>
              </a:p>
            </p:txBody>
          </p:sp>
          <p:sp>
            <p:nvSpPr>
              <p:cNvPr id="3223" name="Freeform 151"/>
              <p:cNvSpPr>
                <a:spLocks/>
              </p:cNvSpPr>
              <p:nvPr/>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sv-SE"/>
              </a:p>
            </p:txBody>
          </p:sp>
          <p:sp>
            <p:nvSpPr>
              <p:cNvPr id="3224" name="Oval 152"/>
              <p:cNvSpPr>
                <a:spLocks noChangeArrowheads="1"/>
              </p:cNvSpPr>
              <p:nvPr/>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sv-SE"/>
              </a:p>
            </p:txBody>
          </p:sp>
        </p:grpSp>
      </p:grpSp>
      <p:sp>
        <p:nvSpPr>
          <p:cNvPr id="322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Klicka här för att ändra format på bakgrundsrubriken</a:t>
            </a:r>
          </a:p>
        </p:txBody>
      </p:sp>
      <p:sp>
        <p:nvSpPr>
          <p:cNvPr id="322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pPr>
              <a:defRPr/>
            </a:pPr>
            <a:endParaRPr lang="en-US"/>
          </a:p>
        </p:txBody>
      </p:sp>
      <p:sp>
        <p:nvSpPr>
          <p:cNvPr id="322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atin typeface="+mn-lt"/>
              </a:defRPr>
            </a:lvl1pPr>
          </a:lstStyle>
          <a:p>
            <a:pPr>
              <a:defRPr/>
            </a:pPr>
            <a:r>
              <a:rPr lang="sv-SE" smtClean="0"/>
              <a:t>Jonas Mikaels, Idrott och hälsa </a:t>
            </a:r>
            <a:endParaRPr lang="en-US"/>
          </a:p>
        </p:txBody>
      </p:sp>
      <p:sp>
        <p:nvSpPr>
          <p:cNvPr id="322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pPr>
              <a:defRPr/>
            </a:pPr>
            <a:fld id="{0B8D61BA-656A-4EC4-8BA9-03119BEEBAC2}" type="slidenum">
              <a:rPr lang="en-US"/>
              <a:pPr>
                <a:defRPr/>
              </a:pPr>
              <a:t>‹#›</a:t>
            </a:fld>
            <a:endParaRPr lang="en-US"/>
          </a:p>
        </p:txBody>
      </p:sp>
      <p:sp>
        <p:nvSpPr>
          <p:cNvPr id="322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Klicka här för att ändra format på bakgrundstexten</a:t>
            </a:r>
          </a:p>
          <a:p>
            <a:pPr lvl="1"/>
            <a:r>
              <a:rPr lang="en-US" smtClean="0"/>
              <a:t>Nivå två</a:t>
            </a:r>
          </a:p>
          <a:p>
            <a:pPr lvl="2"/>
            <a:r>
              <a:rPr lang="en-US" smtClean="0"/>
              <a:t>Nivå tre</a:t>
            </a:r>
          </a:p>
          <a:p>
            <a:pPr lvl="3"/>
            <a:r>
              <a:rPr lang="en-US" smtClean="0"/>
              <a:t>Nivå fyra</a:t>
            </a:r>
          </a:p>
          <a:p>
            <a:pPr lvl="4"/>
            <a:r>
              <a:rPr lang="en-US" smtClean="0"/>
              <a:t>Nivå fem</a:t>
            </a:r>
          </a:p>
        </p:txBody>
      </p:sp>
    </p:spTree>
  </p:cSld>
  <p:clrMap bg1="lt1" tx1="dk1" bg2="lt2" tx2="dk2" accent1="accent1" accent2="accent2" accent3="accent3" accent4="accent4" accent5="accent5" accent6="accent6" hlink="hlink" folHlink="folHlink"/>
  <p:sldLayoutIdLst>
    <p:sldLayoutId id="2147483791"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2" r:id="rId13"/>
  </p:sldLayoutIdLst>
  <p:transition spd="slow">
    <p:wedge/>
  </p:transition>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3" pitchFamily="18"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Wingdings 3" pitchFamily="18"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3" pitchFamily="18"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3"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3"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3"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3" charset="2"/>
        <a:buChar char=""/>
        <a:defRPr sz="2000">
          <a:solidFill>
            <a:schemeClr val="tx1"/>
          </a:solidFill>
          <a:effectLst>
            <a:outerShdw blurRad="38100" dist="38100" dir="2700000" algn="tl">
              <a:srgbClr val="000000"/>
            </a:outerShdw>
          </a:effectLst>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1988840"/>
            <a:ext cx="8540750" cy="1143000"/>
          </a:xfrm>
        </p:spPr>
        <p:txBody>
          <a:bodyPr/>
          <a:lstStyle/>
          <a:p>
            <a:r>
              <a:rPr lang="sv-SE" dirty="0" smtClean="0"/>
              <a:t>Uppdraget kunskapande</a:t>
            </a:r>
            <a:br>
              <a:rPr lang="sv-SE" dirty="0" smtClean="0"/>
            </a:br>
            <a:r>
              <a:rPr lang="sv-SE" dirty="0" smtClean="0"/>
              <a:t>inom ämnet idrott och hälsa</a:t>
            </a:r>
            <a:br>
              <a:rPr lang="sv-SE" dirty="0" smtClean="0"/>
            </a:br>
            <a:r>
              <a:rPr lang="sv-SE" dirty="0"/>
              <a:t/>
            </a:r>
            <a:br>
              <a:rPr lang="sv-SE" dirty="0"/>
            </a:br>
            <a:r>
              <a:rPr lang="sv-SE" sz="3600" dirty="0"/>
              <a:t>K</a:t>
            </a:r>
            <a:r>
              <a:rPr lang="sv-SE" sz="3600" dirty="0" smtClean="0"/>
              <a:t>unskapsområdet</a:t>
            </a:r>
            <a:br>
              <a:rPr lang="sv-SE" sz="3600" dirty="0" smtClean="0"/>
            </a:br>
            <a:r>
              <a:rPr lang="sv-SE" sz="3600" dirty="0" smtClean="0"/>
              <a:t>Friluftsliv och utevistelse</a:t>
            </a:r>
            <a:endParaRPr lang="sv-SE" sz="3600" dirty="0"/>
          </a:p>
        </p:txBody>
      </p:sp>
      <p:sp>
        <p:nvSpPr>
          <p:cNvPr id="4" name="Platshållare för sidfot 3"/>
          <p:cNvSpPr>
            <a:spLocks noGrp="1"/>
          </p:cNvSpPr>
          <p:nvPr>
            <p:ph type="ftr" sz="quarter" idx="11"/>
          </p:nvPr>
        </p:nvSpPr>
        <p:spPr/>
        <p:txBody>
          <a:bodyPr/>
          <a:lstStyle/>
          <a:p>
            <a:pPr>
              <a:defRPr/>
            </a:pPr>
            <a:r>
              <a:rPr lang="sv-SE" dirty="0" smtClean="0"/>
              <a:t>Jonas Mikaels</a:t>
            </a:r>
            <a:endParaRPr lang="en-US" dirty="0"/>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2744213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pPr eaLnBrk="1" hangingPunct="1"/>
            <a:r>
              <a:rPr lang="sv-SE" dirty="0" smtClean="0"/>
              <a:t>Friluftstekniker </a:t>
            </a:r>
          </a:p>
        </p:txBody>
      </p:sp>
      <p:sp>
        <p:nvSpPr>
          <p:cNvPr id="8195" name="Rectangle 3"/>
          <p:cNvSpPr>
            <a:spLocks noGrp="1" noRot="1" noChangeArrowheads="1"/>
          </p:cNvSpPr>
          <p:nvPr>
            <p:ph type="body" sz="half" idx="1"/>
          </p:nvPr>
        </p:nvSpPr>
        <p:spPr>
          <a:xfrm>
            <a:off x="2428875" y="1643063"/>
            <a:ext cx="5715000" cy="4498975"/>
          </a:xfrm>
        </p:spPr>
        <p:txBody>
          <a:bodyPr/>
          <a:lstStyle/>
          <a:p>
            <a:pPr marL="0" indent="0" eaLnBrk="1" hangingPunct="1">
              <a:buFontTx/>
              <a:buNone/>
              <a:defRPr/>
            </a:pPr>
            <a:r>
              <a:rPr lang="sv-SE" sz="2800" dirty="0" smtClean="0"/>
              <a:t>Vad behöver jag kunna för att trivas ute i skog och mark?</a:t>
            </a:r>
          </a:p>
          <a:p>
            <a:pPr eaLnBrk="1" hangingPunct="1">
              <a:buFont typeface="Wingdings" charset="2"/>
              <a:buChar char="n"/>
              <a:defRPr/>
            </a:pPr>
            <a:r>
              <a:rPr lang="sv-SE" sz="2800" dirty="0" smtClean="0"/>
              <a:t>Varm</a:t>
            </a:r>
          </a:p>
          <a:p>
            <a:pPr eaLnBrk="1" hangingPunct="1">
              <a:buFont typeface="Wingdings" charset="2"/>
              <a:buChar char="n"/>
              <a:defRPr/>
            </a:pPr>
            <a:r>
              <a:rPr lang="sv-SE" sz="2800" dirty="0" smtClean="0"/>
              <a:t>Torr </a:t>
            </a:r>
          </a:p>
          <a:p>
            <a:pPr eaLnBrk="1" hangingPunct="1">
              <a:buFont typeface="Wingdings" charset="2"/>
              <a:buChar char="n"/>
              <a:defRPr/>
            </a:pPr>
            <a:r>
              <a:rPr lang="sv-SE" sz="2800" dirty="0" smtClean="0"/>
              <a:t>Mätt </a:t>
            </a:r>
          </a:p>
          <a:p>
            <a:pPr eaLnBrk="1" hangingPunct="1">
              <a:buFont typeface="Wingdings" charset="2"/>
              <a:buChar char="n"/>
              <a:defRPr/>
            </a:pPr>
            <a:r>
              <a:rPr lang="sv-SE" sz="2800" dirty="0" smtClean="0"/>
              <a:t>Glad </a:t>
            </a:r>
          </a:p>
        </p:txBody>
      </p:sp>
      <p:sp>
        <p:nvSpPr>
          <p:cNvPr id="28676" name="Platshållare för sidfot 4"/>
          <p:cNvSpPr>
            <a:spLocks noGrp="1"/>
          </p:cNvSpPr>
          <p:nvPr>
            <p:ph type="ftr" sz="quarter" idx="11"/>
          </p:nvPr>
        </p:nvSpPr>
        <p:spPr>
          <a:noFill/>
        </p:spPr>
        <p:txBody>
          <a:bodyPr/>
          <a:lstStyle/>
          <a:p>
            <a:r>
              <a:rPr lang="sv-SE" sz="1200" dirty="0" smtClean="0">
                <a:latin typeface="Arial" charset="0"/>
              </a:rPr>
              <a:t>Jonas Mikaels</a:t>
            </a:r>
            <a:endParaRPr lang="en-US" sz="1200" dirty="0" smtClean="0">
              <a:latin typeface="Arial" charset="0"/>
            </a:endParaRPr>
          </a:p>
        </p:txBody>
      </p:sp>
      <p:pic>
        <p:nvPicPr>
          <p:cNvPr id="2" name="Lju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ctrTitle" sz="quarter"/>
          </p:nvPr>
        </p:nvSpPr>
        <p:spPr>
          <a:xfrm>
            <a:off x="500063" y="285750"/>
            <a:ext cx="7772400" cy="1920875"/>
          </a:xfrm>
        </p:spPr>
        <p:txBody>
          <a:bodyPr/>
          <a:lstStyle/>
          <a:p>
            <a:r>
              <a:rPr lang="sv-SE" dirty="0" smtClean="0"/>
              <a:t/>
            </a:r>
            <a:br>
              <a:rPr lang="sv-SE" dirty="0" smtClean="0"/>
            </a:br>
            <a:r>
              <a:rPr lang="sv-SE" sz="3600" dirty="0" smtClean="0">
                <a:effectLst/>
                <a:latin typeface="Times New Roman" pitchFamily="18" charset="0"/>
                <a:cs typeface="Times New Roman" pitchFamily="18" charset="0"/>
              </a:rPr>
              <a:t>Friluftslivets kunskapsdimensioner </a:t>
            </a:r>
            <a:br>
              <a:rPr lang="sv-SE" sz="3600" dirty="0" smtClean="0">
                <a:effectLst/>
                <a:latin typeface="Times New Roman" pitchFamily="18" charset="0"/>
                <a:cs typeface="Times New Roman" pitchFamily="18" charset="0"/>
              </a:rPr>
            </a:br>
            <a:r>
              <a:rPr lang="sv-SE" sz="2400" dirty="0" smtClean="0">
                <a:effectLst/>
                <a:latin typeface="Times New Roman" pitchFamily="18" charset="0"/>
                <a:cs typeface="Times New Roman" pitchFamily="18" charset="0"/>
              </a:rPr>
              <a:t>(som handlar om det direkta utövandet:) </a:t>
            </a:r>
          </a:p>
        </p:txBody>
      </p:sp>
      <p:sp>
        <p:nvSpPr>
          <p:cNvPr id="29699" name="Rectangle 3"/>
          <p:cNvSpPr>
            <a:spLocks noGrp="1" noRot="1" noChangeArrowheads="1"/>
          </p:cNvSpPr>
          <p:nvPr>
            <p:ph type="subTitle" sz="quarter" idx="1"/>
          </p:nvPr>
        </p:nvSpPr>
        <p:spPr>
          <a:xfrm>
            <a:off x="3000375" y="3071813"/>
            <a:ext cx="4214813" cy="1752600"/>
          </a:xfrm>
        </p:spPr>
        <p:txBody>
          <a:bodyPr/>
          <a:lstStyle/>
          <a:p>
            <a:pPr algn="l" eaLnBrk="1" hangingPunct="1">
              <a:buSzPct val="65000"/>
              <a:buFont typeface="Wingdings" pitchFamily="2" charset="2"/>
              <a:buChar char="§"/>
            </a:pPr>
            <a:r>
              <a:rPr lang="sv-SE" sz="4400" smtClean="0">
                <a:latin typeface="Times New Roman" pitchFamily="18" charset="0"/>
                <a:cs typeface="Times New Roman" pitchFamily="18" charset="0"/>
              </a:rPr>
              <a:t>Vistelse</a:t>
            </a:r>
          </a:p>
          <a:p>
            <a:pPr algn="l" eaLnBrk="1" hangingPunct="1">
              <a:buSzPct val="65000"/>
              <a:buFont typeface="Wingdings" pitchFamily="2" charset="2"/>
              <a:buChar char="§"/>
            </a:pPr>
            <a:r>
              <a:rPr lang="sv-SE" sz="4400" smtClean="0">
                <a:latin typeface="Times New Roman" pitchFamily="18" charset="0"/>
                <a:cs typeface="Times New Roman" pitchFamily="18" charset="0"/>
              </a:rPr>
              <a:t>Förflyttning</a:t>
            </a:r>
          </a:p>
          <a:p>
            <a:pPr algn="l" eaLnBrk="1" hangingPunct="1">
              <a:buSzPct val="65000"/>
              <a:buFont typeface="Wingdings" pitchFamily="2" charset="2"/>
              <a:buChar char="§"/>
            </a:pPr>
            <a:r>
              <a:rPr lang="sv-SE" sz="4400" smtClean="0">
                <a:latin typeface="Times New Roman" pitchFamily="18" charset="0"/>
                <a:cs typeface="Times New Roman" pitchFamily="18" charset="0"/>
              </a:rPr>
              <a:t>Upplevelse</a:t>
            </a:r>
          </a:p>
        </p:txBody>
      </p:sp>
      <p:pic>
        <p:nvPicPr>
          <p:cNvPr id="2" name="Lju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a:defRPr/>
            </a:pPr>
            <a:r>
              <a:rPr lang="sv-SE" dirty="0" smtClean="0"/>
              <a:t>Jonas Mikaels </a:t>
            </a:r>
            <a:endParaRPr lang="en-US" dirty="0"/>
          </a:p>
        </p:txBody>
      </p:sp>
      <p:sp>
        <p:nvSpPr>
          <p:cNvPr id="5" name="Platshållare för innehåll 4"/>
          <p:cNvSpPr txBox="1">
            <a:spLocks noGrp="1"/>
          </p:cNvSpPr>
          <p:nvPr>
            <p:ph idx="1"/>
          </p:nvPr>
        </p:nvSpPr>
        <p:spPr>
          <a:xfrm>
            <a:off x="611560" y="188640"/>
            <a:ext cx="8158807" cy="6592574"/>
          </a:xfrm>
          <a:prstGeom prst="rect">
            <a:avLst/>
          </a:prstGeom>
          <a:noFill/>
        </p:spPr>
        <p:txBody>
          <a:bodyPr wrap="square">
            <a:spAutoFit/>
          </a:bodyPr>
          <a:lstStyle/>
          <a:p>
            <a:pPr>
              <a:buNone/>
              <a:defRPr/>
            </a:pPr>
            <a:r>
              <a:rPr lang="sv-SE" b="1" dirty="0" smtClean="0">
                <a:effectLst/>
              </a:rPr>
              <a:t>Platsresponsiv pedagogik – 	</a:t>
            </a:r>
          </a:p>
          <a:p>
            <a:pPr>
              <a:buNone/>
              <a:defRPr/>
            </a:pPr>
            <a:r>
              <a:rPr lang="sv-SE" b="1" dirty="0" smtClean="0">
                <a:effectLst/>
              </a:rPr>
              <a:t>Lärande om det som varje plats unik</a:t>
            </a:r>
          </a:p>
          <a:p>
            <a:pPr>
              <a:buNone/>
              <a:defRPr/>
            </a:pPr>
            <a:endParaRPr lang="sv-SE" b="1" dirty="0">
              <a:effectLst/>
            </a:endParaRPr>
          </a:p>
          <a:p>
            <a:pPr>
              <a:buNone/>
              <a:defRPr/>
            </a:pPr>
            <a:r>
              <a:rPr lang="sv-SE" b="1" dirty="0" smtClean="0">
                <a:effectLst/>
              </a:rPr>
              <a:t>	All </a:t>
            </a:r>
            <a:r>
              <a:rPr lang="sv-SE" b="1" dirty="0">
                <a:effectLst/>
              </a:rPr>
              <a:t>undervisning i skolan (LGR/GY11) </a:t>
            </a:r>
            <a:r>
              <a:rPr lang="sv-SE" b="1" dirty="0" smtClean="0">
                <a:effectLst/>
              </a:rPr>
              <a:t>ska </a:t>
            </a:r>
            <a:r>
              <a:rPr lang="sv-SE" b="1" dirty="0">
                <a:effectLst/>
              </a:rPr>
              <a:t>ta sin utgångspunkt i följande övergripande perspektiv:</a:t>
            </a:r>
          </a:p>
          <a:p>
            <a:pPr>
              <a:defRPr/>
            </a:pPr>
            <a:endParaRPr lang="sv-SE" b="1" dirty="0"/>
          </a:p>
          <a:p>
            <a:pPr marL="742950" lvl="1" indent="-285750">
              <a:buFont typeface="Wingdings" pitchFamily="2" charset="2"/>
              <a:buChar char="Ø"/>
              <a:defRPr/>
            </a:pPr>
            <a:r>
              <a:rPr lang="sv-SE" b="1" dirty="0">
                <a:effectLst/>
              </a:rPr>
              <a:t>Historiskt perspektiv</a:t>
            </a:r>
          </a:p>
          <a:p>
            <a:pPr marL="742950" lvl="1" indent="-285750">
              <a:buFont typeface="Wingdings" pitchFamily="2" charset="2"/>
              <a:buChar char="Ø"/>
              <a:defRPr/>
            </a:pPr>
            <a:r>
              <a:rPr lang="sv-SE" b="1" dirty="0">
                <a:effectLst/>
              </a:rPr>
              <a:t>Miljöperspektiv – hållbar utveckling</a:t>
            </a:r>
          </a:p>
          <a:p>
            <a:pPr marL="742950" lvl="1" indent="-285750">
              <a:buFont typeface="Wingdings" pitchFamily="2" charset="2"/>
              <a:buChar char="Ø"/>
              <a:defRPr/>
            </a:pPr>
            <a:r>
              <a:rPr lang="sv-SE" b="1" dirty="0">
                <a:effectLst/>
              </a:rPr>
              <a:t>Internationellt perspektiv</a:t>
            </a:r>
          </a:p>
          <a:p>
            <a:pPr marL="742950" lvl="1" indent="-285750">
              <a:buFont typeface="Wingdings" pitchFamily="2" charset="2"/>
              <a:buChar char="Ø"/>
              <a:defRPr/>
            </a:pPr>
            <a:r>
              <a:rPr lang="sv-SE" b="1" dirty="0" smtClean="0">
                <a:effectLst/>
              </a:rPr>
              <a:t>Etiskt </a:t>
            </a:r>
            <a:r>
              <a:rPr lang="sv-SE" b="1" dirty="0">
                <a:effectLst/>
              </a:rPr>
              <a:t>perspektiv</a:t>
            </a:r>
          </a:p>
          <a:p>
            <a:pPr marL="342900" indent="-342900">
              <a:buFont typeface="Wingdings" pitchFamily="2" charset="2"/>
              <a:buChar char="Ø"/>
              <a:defRPr/>
            </a:pPr>
            <a:endParaRPr lang="sv-SE" dirty="0"/>
          </a:p>
        </p:txBody>
      </p:sp>
      <p:pic>
        <p:nvPicPr>
          <p:cNvPr id="2" name="Lju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1301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sz="quarter"/>
          </p:nvPr>
        </p:nvSpPr>
        <p:spPr/>
        <p:txBody>
          <a:bodyPr/>
          <a:lstStyle/>
          <a:p>
            <a:pPr>
              <a:defRPr/>
            </a:pPr>
            <a:r>
              <a:rPr lang="sv-SE" dirty="0" smtClean="0"/>
              <a:t>Kunskapsområden</a:t>
            </a:r>
            <a:br>
              <a:rPr lang="sv-SE" dirty="0" smtClean="0"/>
            </a:br>
            <a:endParaRPr lang="sv-SE" dirty="0"/>
          </a:p>
        </p:txBody>
      </p:sp>
      <p:sp>
        <p:nvSpPr>
          <p:cNvPr id="2" name="Platshållare för innehåll 1"/>
          <p:cNvSpPr>
            <a:spLocks noGrp="1"/>
          </p:cNvSpPr>
          <p:nvPr>
            <p:ph type="subTitle" sz="quarter" idx="1"/>
          </p:nvPr>
        </p:nvSpPr>
        <p:spPr>
          <a:xfrm>
            <a:off x="1357313" y="3000375"/>
            <a:ext cx="6400800" cy="1752600"/>
          </a:xfrm>
        </p:spPr>
        <p:txBody>
          <a:bodyPr/>
          <a:lstStyle/>
          <a:p>
            <a:pPr>
              <a:defRPr/>
            </a:pPr>
            <a:r>
              <a:rPr lang="sv-SE" dirty="0" smtClean="0">
                <a:effectLst/>
              </a:rPr>
              <a:t>- som arbetssätt för lärande inom idrott och hälsa</a:t>
            </a:r>
            <a:endParaRPr lang="sv-SE" dirty="0">
              <a:effectLst/>
            </a:endParaRPr>
          </a:p>
        </p:txBody>
      </p:sp>
      <p:sp>
        <p:nvSpPr>
          <p:cNvPr id="3" name="Platshållare för sidfot 2"/>
          <p:cNvSpPr>
            <a:spLocks noGrp="1"/>
          </p:cNvSpPr>
          <p:nvPr>
            <p:ph type="ftr" sz="quarter" idx="11"/>
          </p:nvPr>
        </p:nvSpPr>
        <p:spPr/>
        <p:txBody>
          <a:bodyPr/>
          <a:lstStyle/>
          <a:p>
            <a:pPr>
              <a:defRPr/>
            </a:pPr>
            <a:r>
              <a:rPr lang="sv-SE" smtClean="0">
                <a:effectLst/>
              </a:rPr>
              <a:t>Jonas Mikaels, Idrott och hälsa </a:t>
            </a:r>
            <a:endParaRPr lang="en-US" dirty="0">
              <a:effectLst/>
            </a:endParaRPr>
          </a:p>
        </p:txBody>
      </p:sp>
      <p:pic>
        <p:nvPicPr>
          <p:cNvPr id="5" name="Lju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sz="quarter"/>
          </p:nvPr>
        </p:nvSpPr>
        <p:spPr>
          <a:xfrm>
            <a:off x="683568" y="404664"/>
            <a:ext cx="7772400" cy="1736725"/>
          </a:xfrm>
        </p:spPr>
        <p:txBody>
          <a:bodyPr/>
          <a:lstStyle/>
          <a:p>
            <a:pPr>
              <a:defRPr/>
            </a:pPr>
            <a:r>
              <a:rPr lang="sv-SE" dirty="0" smtClean="0"/>
              <a:t>Varför kunskapsområden?</a:t>
            </a:r>
            <a:endParaRPr lang="sv-SE" dirty="0"/>
          </a:p>
        </p:txBody>
      </p:sp>
      <p:sp>
        <p:nvSpPr>
          <p:cNvPr id="5" name="Underrubrik 4"/>
          <p:cNvSpPr>
            <a:spLocks noGrp="1"/>
          </p:cNvSpPr>
          <p:nvPr>
            <p:ph type="subTitle" sz="quarter" idx="1"/>
          </p:nvPr>
        </p:nvSpPr>
        <p:spPr>
          <a:xfrm>
            <a:off x="1403648" y="2564904"/>
            <a:ext cx="6400800" cy="1752600"/>
          </a:xfrm>
        </p:spPr>
        <p:txBody>
          <a:bodyPr/>
          <a:lstStyle/>
          <a:p>
            <a:pPr lvl="1">
              <a:buFont typeface="Arial" pitchFamily="34" charset="0"/>
              <a:buChar char="•"/>
            </a:pPr>
            <a:r>
              <a:rPr lang="sv-SE" dirty="0" smtClean="0">
                <a:effectLst/>
              </a:rPr>
              <a:t>Konstruktivistisk syn på kunskap</a:t>
            </a:r>
          </a:p>
          <a:p>
            <a:pPr lvl="1">
              <a:buFont typeface="Arial" pitchFamily="34" charset="0"/>
              <a:buChar char="•"/>
            </a:pPr>
            <a:r>
              <a:rPr lang="sv-SE" dirty="0" smtClean="0">
                <a:effectLst/>
              </a:rPr>
              <a:t>Ökad motivation för eleven</a:t>
            </a:r>
          </a:p>
          <a:p>
            <a:pPr lvl="1">
              <a:buFont typeface="Arial" pitchFamily="34" charset="0"/>
              <a:buChar char="•"/>
            </a:pPr>
            <a:r>
              <a:rPr lang="sv-SE" dirty="0" smtClean="0">
                <a:effectLst/>
              </a:rPr>
              <a:t>Underlätta dokumentation, bedömning och betygsättning</a:t>
            </a:r>
            <a:endParaRPr lang="sv-SE" dirty="0">
              <a:effectLst/>
            </a:endParaRPr>
          </a:p>
        </p:txBody>
      </p:sp>
      <p:sp>
        <p:nvSpPr>
          <p:cNvPr id="4" name="Platshållare för sidfot 3"/>
          <p:cNvSpPr>
            <a:spLocks noGrp="1"/>
          </p:cNvSpPr>
          <p:nvPr>
            <p:ph type="ftr" sz="quarter" idx="11"/>
          </p:nvPr>
        </p:nvSpPr>
        <p:spPr>
          <a:xfrm>
            <a:off x="3131840" y="6237312"/>
            <a:ext cx="2895600" cy="457200"/>
          </a:xfrm>
        </p:spPr>
        <p:txBody>
          <a:bodyPr/>
          <a:lstStyle/>
          <a:p>
            <a:pPr>
              <a:defRPr/>
            </a:pPr>
            <a:r>
              <a:rPr lang="sv-SE" smtClean="0">
                <a:effectLst/>
              </a:rPr>
              <a:t>Jonas Mikaels, Idrott och hälsa </a:t>
            </a:r>
            <a:endParaRPr lang="en-US" dirty="0">
              <a:effectLst/>
            </a:endParaRPr>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sz="quarter"/>
          </p:nvPr>
        </p:nvSpPr>
        <p:spPr>
          <a:xfrm>
            <a:off x="755576" y="2492896"/>
            <a:ext cx="7772400" cy="1736725"/>
          </a:xfrm>
        </p:spPr>
        <p:txBody>
          <a:bodyPr/>
          <a:lstStyle/>
          <a:p>
            <a:r>
              <a:rPr lang="sv-SE" dirty="0" smtClean="0"/>
              <a:t/>
            </a:r>
            <a:br>
              <a:rPr lang="sv-SE" dirty="0" smtClean="0"/>
            </a:br>
            <a:r>
              <a:rPr lang="sv-SE" dirty="0" smtClean="0"/>
              <a:t>Den pedagogiska idén med tematiska kunskapsområden</a:t>
            </a:r>
            <a:endParaRPr lang="sv-SE" dirty="0"/>
          </a:p>
        </p:txBody>
      </p:sp>
      <p:sp>
        <p:nvSpPr>
          <p:cNvPr id="5" name="Platshållare för innehåll 4"/>
          <p:cNvSpPr txBox="1">
            <a:spLocks noGrp="1"/>
          </p:cNvSpPr>
          <p:nvPr>
            <p:ph type="subTitle" sz="quarter" idx="1"/>
          </p:nvPr>
        </p:nvSpPr>
        <p:spPr>
          <a:prstGeom prst="rect">
            <a:avLst/>
          </a:prstGeom>
          <a:noFill/>
        </p:spPr>
        <p:txBody>
          <a:bodyPr wrap="square">
            <a:spAutoFit/>
          </a:bodyPr>
          <a:lstStyle/>
          <a:p>
            <a:pPr>
              <a:buNone/>
              <a:defRPr/>
            </a:pPr>
            <a:r>
              <a:rPr lang="sv-SE" b="1" dirty="0" smtClean="0">
                <a:effectLst/>
              </a:rPr>
              <a:t>	</a:t>
            </a:r>
            <a:endParaRPr lang="sv-SE" dirty="0"/>
          </a:p>
        </p:txBody>
      </p:sp>
      <p:sp>
        <p:nvSpPr>
          <p:cNvPr id="4" name="Platshållare för sidfot 3"/>
          <p:cNvSpPr>
            <a:spLocks noGrp="1"/>
          </p:cNvSpPr>
          <p:nvPr>
            <p:ph type="ftr" sz="quarter" idx="11"/>
          </p:nvPr>
        </p:nvSpPr>
        <p:spPr/>
        <p:txBody>
          <a:bodyPr/>
          <a:lstStyle/>
          <a:p>
            <a:pPr>
              <a:defRPr/>
            </a:pPr>
            <a:r>
              <a:rPr lang="sv-SE" dirty="0" smtClean="0"/>
              <a:t>Jonas Mikaels </a:t>
            </a:r>
            <a:endParaRPr lang="en-US" dirty="0"/>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p:txBody>
          <a:bodyPr/>
          <a:lstStyle/>
          <a:p>
            <a:pPr>
              <a:defRPr/>
            </a:pPr>
            <a:r>
              <a:rPr lang="sv-SE" dirty="0" smtClean="0"/>
              <a:t>Jonas Mikaels </a:t>
            </a:r>
            <a:endParaRPr lang="en-US" dirty="0"/>
          </a:p>
        </p:txBody>
      </p:sp>
      <p:sp>
        <p:nvSpPr>
          <p:cNvPr id="5" name="Platshållare för innehåll 4"/>
          <p:cNvSpPr txBox="1">
            <a:spLocks noGrp="1"/>
          </p:cNvSpPr>
          <p:nvPr>
            <p:ph idx="4294967295"/>
          </p:nvPr>
        </p:nvSpPr>
        <p:spPr>
          <a:xfrm>
            <a:off x="1547664" y="548680"/>
            <a:ext cx="8158163" cy="1175706"/>
          </a:xfrm>
          <a:prstGeom prst="rect">
            <a:avLst/>
          </a:prstGeom>
          <a:noFill/>
        </p:spPr>
        <p:txBody>
          <a:bodyPr wrap="square">
            <a:spAutoFit/>
          </a:bodyPr>
          <a:lstStyle/>
          <a:p>
            <a:pPr>
              <a:buNone/>
              <a:defRPr/>
            </a:pPr>
            <a:r>
              <a:rPr lang="sv-SE" dirty="0"/>
              <a:t>Den pedagogiska idén med </a:t>
            </a:r>
            <a:endParaRPr lang="sv-SE" dirty="0" smtClean="0"/>
          </a:p>
          <a:p>
            <a:pPr>
              <a:buNone/>
              <a:defRPr/>
            </a:pPr>
            <a:r>
              <a:rPr lang="sv-SE" dirty="0" smtClean="0"/>
              <a:t>tematiska </a:t>
            </a:r>
            <a:r>
              <a:rPr lang="sv-SE" dirty="0"/>
              <a:t>kunskapsområden</a:t>
            </a:r>
          </a:p>
        </p:txBody>
      </p:sp>
      <p:sp>
        <p:nvSpPr>
          <p:cNvPr id="2" name="textruta 1"/>
          <p:cNvSpPr txBox="1"/>
          <p:nvPr/>
        </p:nvSpPr>
        <p:spPr>
          <a:xfrm>
            <a:off x="1187624" y="2132856"/>
            <a:ext cx="7344816" cy="3416320"/>
          </a:xfrm>
          <a:prstGeom prst="rect">
            <a:avLst/>
          </a:prstGeom>
          <a:noFill/>
        </p:spPr>
        <p:txBody>
          <a:bodyPr wrap="square" rtlCol="0">
            <a:spAutoFit/>
          </a:bodyPr>
          <a:lstStyle/>
          <a:p>
            <a:pPr marL="342900" indent="-342900">
              <a:buFont typeface="Arial" panose="020B0604020202020204" pitchFamily="34" charset="0"/>
              <a:buChar char="•"/>
            </a:pPr>
            <a:r>
              <a:rPr lang="sv-SE" dirty="0" smtClean="0"/>
              <a:t>Planering över en längre sammanhängande period (5 v)</a:t>
            </a:r>
          </a:p>
          <a:p>
            <a:pPr marL="342900" indent="-342900">
              <a:buFont typeface="Arial" panose="020B0604020202020204" pitchFamily="34" charset="0"/>
              <a:buChar char="•"/>
            </a:pPr>
            <a:r>
              <a:rPr lang="sv-SE" dirty="0" smtClean="0"/>
              <a:t>Fokus på ett av de tre kunskapsområden (KO) i ämnet idrott och hälsa (Friluftsliv och utevistelse, Rörelse, Hälsa och livsstil)</a:t>
            </a:r>
          </a:p>
          <a:p>
            <a:pPr marL="342900" indent="-342900">
              <a:buFont typeface="Arial" panose="020B0604020202020204" pitchFamily="34" charset="0"/>
              <a:buChar char="•"/>
            </a:pPr>
            <a:r>
              <a:rPr lang="sv-SE" dirty="0" smtClean="0"/>
              <a:t>Baklänges planering – börja med att bestämma vad eleverna ska ha lärt sig efter avslutat KO</a:t>
            </a:r>
          </a:p>
          <a:p>
            <a:pPr marL="342900" indent="-342900">
              <a:buFont typeface="Arial" panose="020B0604020202020204" pitchFamily="34" charset="0"/>
              <a:buChar char="•"/>
            </a:pPr>
            <a:r>
              <a:rPr lang="sv-SE" dirty="0" smtClean="0"/>
              <a:t>Som lärare är det du som bestämmer innehållet – VAD</a:t>
            </a:r>
          </a:p>
          <a:p>
            <a:pPr marL="342900" indent="-342900">
              <a:buFont typeface="Arial" panose="020B0604020202020204" pitchFamily="34" charset="0"/>
              <a:buChar char="•"/>
            </a:pPr>
            <a:r>
              <a:rPr lang="sv-SE" dirty="0" smtClean="0"/>
              <a:t>Låt eleverna vara delaktiga i att bestämma avslutningen, dvs HUR </a:t>
            </a:r>
            <a:endParaRPr lang="sv-SE" dirty="0"/>
          </a:p>
        </p:txBody>
      </p:sp>
      <p:pic>
        <p:nvPicPr>
          <p:cNvPr id="3" name="Lju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Kompass">
  <a:themeElements>
    <a:clrScheme name="K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Komp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Times" charset="0"/>
          </a:defRPr>
        </a:defPPr>
      </a:lstStyle>
    </a:lnDef>
  </a:objectDefaults>
  <a:extraClrSchemeLst>
    <a:extraClrScheme>
      <a:clrScheme name="Kompass 1">
        <a:dk1>
          <a:srgbClr val="860000"/>
        </a:dk1>
        <a:lt1>
          <a:srgbClr val="FFFFFF"/>
        </a:lt1>
        <a:dk2>
          <a:srgbClr val="800000"/>
        </a:dk2>
        <a:lt2>
          <a:srgbClr val="FFFFCC"/>
        </a:lt2>
        <a:accent1>
          <a:srgbClr val="4C0000"/>
        </a:accent1>
        <a:accent2>
          <a:srgbClr val="FF9900"/>
        </a:accent2>
        <a:accent3>
          <a:srgbClr val="C0AAAA"/>
        </a:accent3>
        <a:accent4>
          <a:srgbClr val="DADADA"/>
        </a:accent4>
        <a:accent5>
          <a:srgbClr val="B2AAAA"/>
        </a:accent5>
        <a:accent6>
          <a:srgbClr val="E78A00"/>
        </a:accent6>
        <a:hlink>
          <a:srgbClr val="FFDF57"/>
        </a:hlink>
        <a:folHlink>
          <a:srgbClr val="CC9900"/>
        </a:folHlink>
      </a:clrScheme>
      <a:clrMap bg1="dk2" tx1="lt1" bg2="dk1" tx2="lt2" accent1="accent1" accent2="accent2" accent3="accent3" accent4="accent4" accent5="accent5" accent6="accent6" hlink="hlink" folHlink="folHlink"/>
    </a:extraClrScheme>
    <a:extraClrScheme>
      <a:clrScheme name="Kompass 2">
        <a:dk1>
          <a:srgbClr val="AC835E"/>
        </a:dk1>
        <a:lt1>
          <a:srgbClr val="FFFFFF"/>
        </a:lt1>
        <a:dk2>
          <a:srgbClr val="AE8764"/>
        </a:dk2>
        <a:lt2>
          <a:srgbClr val="FFFFCC"/>
        </a:lt2>
        <a:accent1>
          <a:srgbClr val="7A5C40"/>
        </a:accent1>
        <a:accent2>
          <a:srgbClr val="FFFF99"/>
        </a:accent2>
        <a:accent3>
          <a:srgbClr val="D3C3B8"/>
        </a:accent3>
        <a:accent4>
          <a:srgbClr val="DADADA"/>
        </a:accent4>
        <a:accent5>
          <a:srgbClr val="BEB5AF"/>
        </a:accent5>
        <a:accent6>
          <a:srgbClr val="E7E78A"/>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Kompass 3">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Kompass 4">
        <a:dk1>
          <a:srgbClr val="007E7B"/>
        </a:dk1>
        <a:lt1>
          <a:srgbClr val="FFFFFF"/>
        </a:lt1>
        <a:dk2>
          <a:srgbClr val="008080"/>
        </a:dk2>
        <a:lt2>
          <a:srgbClr val="FFFF99"/>
        </a:lt2>
        <a:accent1>
          <a:srgbClr val="005452"/>
        </a:accent1>
        <a:accent2>
          <a:srgbClr val="00CC66"/>
        </a:accent2>
        <a:accent3>
          <a:srgbClr val="AAC0C0"/>
        </a:accent3>
        <a:accent4>
          <a:srgbClr val="DADADA"/>
        </a:accent4>
        <a:accent5>
          <a:srgbClr val="AAB3B3"/>
        </a:accent5>
        <a:accent6>
          <a:srgbClr val="00B95C"/>
        </a:accent6>
        <a:hlink>
          <a:srgbClr val="CCFFCC"/>
        </a:hlink>
        <a:folHlink>
          <a:srgbClr val="33CCCC"/>
        </a:folHlink>
      </a:clrScheme>
      <a:clrMap bg1="dk2" tx1="lt1" bg2="dk1" tx2="lt2" accent1="accent1" accent2="accent2" accent3="accent3" accent4="accent4" accent5="accent5" accent6="accent6" hlink="hlink" folHlink="folHlink"/>
    </a:extraClrScheme>
    <a:extraClrScheme>
      <a:clrScheme name="Kompass 5">
        <a:dk1>
          <a:srgbClr val="5B5D6B"/>
        </a:dk1>
        <a:lt1>
          <a:srgbClr val="FFFFFF"/>
        </a:lt1>
        <a:dk2>
          <a:srgbClr val="5A5C6C"/>
        </a:dk2>
        <a:lt2>
          <a:srgbClr val="FFFFCC"/>
        </a:lt2>
        <a:accent1>
          <a:srgbClr val="333333"/>
        </a:accent1>
        <a:accent2>
          <a:srgbClr val="9383B3"/>
        </a:accent2>
        <a:accent3>
          <a:srgbClr val="B5B5BA"/>
        </a:accent3>
        <a:accent4>
          <a:srgbClr val="DADADA"/>
        </a:accent4>
        <a:accent5>
          <a:srgbClr val="ADADAD"/>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Kompass 6">
        <a:dk1>
          <a:srgbClr val="526133"/>
        </a:dk1>
        <a:lt1>
          <a:srgbClr val="FFFFFF"/>
        </a:lt1>
        <a:dk2>
          <a:srgbClr val="4E5D31"/>
        </a:dk2>
        <a:lt2>
          <a:srgbClr val="FFFFCC"/>
        </a:lt2>
        <a:accent1>
          <a:srgbClr val="004800"/>
        </a:accent1>
        <a:accent2>
          <a:srgbClr val="7A9505"/>
        </a:accent2>
        <a:accent3>
          <a:srgbClr val="B2B6AD"/>
        </a:accent3>
        <a:accent4>
          <a:srgbClr val="DADADA"/>
        </a:accent4>
        <a:accent5>
          <a:srgbClr val="AAB1AA"/>
        </a:accent5>
        <a:accent6>
          <a:srgbClr val="6E8704"/>
        </a:accent6>
        <a:hlink>
          <a:srgbClr val="99FF33"/>
        </a:hlink>
        <a:folHlink>
          <a:srgbClr val="CCCC00"/>
        </a:folHlink>
      </a:clrScheme>
      <a:clrMap bg1="dk2" tx1="lt1" bg2="dk1" tx2="lt2" accent1="accent1" accent2="accent2" accent3="accent3" accent4="accent4" accent5="accent5" accent6="accent6" hlink="hlink" folHlink="folHlink"/>
    </a:extraClrScheme>
    <a:extraClrScheme>
      <a:clrScheme name="Kompass 7">
        <a:dk1>
          <a:srgbClr val="676A5C"/>
        </a:dk1>
        <a:lt1>
          <a:srgbClr val="FFFFFF"/>
        </a:lt1>
        <a:dk2>
          <a:srgbClr val="686B5D"/>
        </a:dk2>
        <a:lt2>
          <a:srgbClr val="FFFFCC"/>
        </a:lt2>
        <a:accent1>
          <a:srgbClr val="57574D"/>
        </a:accent1>
        <a:accent2>
          <a:srgbClr val="809EA8"/>
        </a:accent2>
        <a:accent3>
          <a:srgbClr val="B9BAB6"/>
        </a:accent3>
        <a:accent4>
          <a:srgbClr val="DADADA"/>
        </a:accent4>
        <a:accent5>
          <a:srgbClr val="B4B4B2"/>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Kompass 8">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K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1283</TotalTime>
  <Words>517</Words>
  <Application>Microsoft Office PowerPoint</Application>
  <PresentationFormat>Bildspel på skärmen (4:3)</PresentationFormat>
  <Paragraphs>60</Paragraphs>
  <Slides>8</Slides>
  <Notes>8</Notes>
  <HiddenSlides>0</HiddenSlides>
  <MMClips>8</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8</vt:i4>
      </vt:variant>
    </vt:vector>
  </HeadingPairs>
  <TitlesOfParts>
    <vt:vector size="14" baseType="lpstr">
      <vt:lpstr>Arial</vt:lpstr>
      <vt:lpstr>Times</vt:lpstr>
      <vt:lpstr>Times New Roman</vt:lpstr>
      <vt:lpstr>Wingdings</vt:lpstr>
      <vt:lpstr>Wingdings 3</vt:lpstr>
      <vt:lpstr>Kompass</vt:lpstr>
      <vt:lpstr>Uppdraget kunskapande inom ämnet idrott och hälsa  Kunskapsområdet Friluftsliv och utevistelse</vt:lpstr>
      <vt:lpstr>Friluftstekniker </vt:lpstr>
      <vt:lpstr> Friluftslivets kunskapsdimensioner  (som handlar om det direkta utövandet:) </vt:lpstr>
      <vt:lpstr>PowerPoint-presentation</vt:lpstr>
      <vt:lpstr>Kunskapsområden </vt:lpstr>
      <vt:lpstr>Varför kunskapsområden?</vt:lpstr>
      <vt:lpstr> Den pedagogiska idén med tematiska kunskapsområden</vt:lpstr>
      <vt:lpstr>PowerPoint-presentation</vt:lpstr>
    </vt:vector>
  </TitlesOfParts>
  <Company>뿿부</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Uppdraget Kunskapande</dc:title>
  <dc:creator>Jonas Mikaels</dc:creator>
  <cp:lastModifiedBy>Jonas Mikaels</cp:lastModifiedBy>
  <cp:revision>223</cp:revision>
  <cp:lastPrinted>2013-01-22T10:11:13Z</cp:lastPrinted>
  <dcterms:created xsi:type="dcterms:W3CDTF">2007-09-06T17:58:06Z</dcterms:created>
  <dcterms:modified xsi:type="dcterms:W3CDTF">2018-10-30T15:03:34Z</dcterms:modified>
</cp:coreProperties>
</file>